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63" r:id="rId12"/>
    <p:sldId id="270" r:id="rId13"/>
    <p:sldId id="271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DD6F8A-9F2E-4C9B-BF31-D9625AA23973}" type="datetimeFigureOut">
              <a:rPr lang="nl-BE" smtClean="0"/>
              <a:t>2018-05-08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5CC3FF-AB63-4589-A74F-102C7888F37D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google.be/url?sa=i&amp;rct=j&amp;q=&amp;esrc=s&amp;source=images&amp;cd=&amp;cad=rja&amp;uact=8&amp;ved=2ahUKEwiW7KW1z6DaAhUDL1AKHSN7A5wQjRx6BAgAEAU&amp;url=https://jufann3c.weebly.com/verkeer.html&amp;psig=AOvVaw3cAzO_VdFjUtsM6kyvZT08&amp;ust=152293131731182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ved=2ahUKEwiewNzCxKDaAhXEL1AKHduIDKYQjRx6BAgAEAU&amp;url=http://www.limburg.be/logo&amp;psig=AOvVaw0zJ5CQT88E7hIeGkwieqWm&amp;ust=15229283968253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140000">
            <a:off x="961905" y="2037868"/>
            <a:ext cx="5648623" cy="1204306"/>
          </a:xfrm>
        </p:spPr>
        <p:txBody>
          <a:bodyPr/>
          <a:lstStyle/>
          <a:p>
            <a:r>
              <a:rPr lang="nl-BE" dirty="0" err="1" smtClean="0"/>
              <a:t>Natraject</a:t>
            </a:r>
            <a:r>
              <a:rPr lang="nl-BE" dirty="0" smtClean="0"/>
              <a:t> verkeerspark</a:t>
            </a:r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9140000">
            <a:off x="962663" y="1894237"/>
            <a:ext cx="5650992" cy="1207509"/>
          </a:xfrm>
        </p:spPr>
        <p:txBody>
          <a:bodyPr/>
          <a:lstStyle/>
          <a:p>
            <a:r>
              <a:rPr lang="nl-BE" dirty="0" smtClean="0"/>
              <a:t>Geef zelf een les!</a:t>
            </a:r>
            <a:endParaRPr lang="nl-BE" dirty="0"/>
          </a:p>
        </p:txBody>
      </p:sp>
      <p:pic>
        <p:nvPicPr>
          <p:cNvPr id="3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Geef zelf een les!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810" y="1124744"/>
            <a:ext cx="8092380" cy="3840540"/>
          </a:xfrm>
        </p:spPr>
        <p:txBody>
          <a:bodyPr>
            <a:normAutofit fontScale="92500"/>
          </a:bodyPr>
          <a:lstStyle/>
          <a:p>
            <a:pPr marL="0" indent="0"/>
            <a:r>
              <a:rPr lang="nl-BE" sz="2800" b="0" dirty="0"/>
              <a:t>Nu dat </a:t>
            </a:r>
            <a:r>
              <a:rPr lang="nl-BE" sz="2800" b="0" dirty="0" smtClean="0"/>
              <a:t>jullie deelnamen aan </a:t>
            </a:r>
            <a:r>
              <a:rPr lang="nl-BE" sz="2800" b="0" dirty="0"/>
              <a:t>het </a:t>
            </a:r>
            <a:r>
              <a:rPr lang="nl-BE" sz="2800" b="0" dirty="0" smtClean="0"/>
              <a:t>verkeerspark, is het tijd om </a:t>
            </a:r>
            <a:r>
              <a:rPr lang="nl-BE" sz="2800" u="sng" dirty="0"/>
              <a:t>zelf aan de slag gaan</a:t>
            </a:r>
            <a:r>
              <a:rPr lang="nl-BE" sz="2800" b="0" dirty="0"/>
              <a:t>! </a:t>
            </a:r>
            <a:endParaRPr lang="nl-BE" sz="2800" b="0" dirty="0" smtClean="0"/>
          </a:p>
          <a:p>
            <a:pPr marL="0" indent="0"/>
            <a:endParaRPr lang="nl-BE" sz="2800" b="0" dirty="0" smtClean="0"/>
          </a:p>
          <a:p>
            <a:pPr marL="0" indent="0"/>
            <a:r>
              <a:rPr lang="nl-BE" sz="2800" b="0" dirty="0" smtClean="0"/>
              <a:t>De </a:t>
            </a:r>
            <a:r>
              <a:rPr lang="nl-BE" sz="2800" b="0" dirty="0" smtClean="0"/>
              <a:t>klas wordt in groepjes </a:t>
            </a:r>
            <a:r>
              <a:rPr lang="nl-BE" sz="2800" b="0" dirty="0"/>
              <a:t>van 2-3 </a:t>
            </a:r>
            <a:r>
              <a:rPr lang="nl-BE" sz="2800" b="0" dirty="0" smtClean="0"/>
              <a:t>leerlingen verdeeld </a:t>
            </a:r>
            <a:r>
              <a:rPr lang="nl-BE" sz="2800" b="0" dirty="0"/>
              <a:t>en </a:t>
            </a:r>
            <a:r>
              <a:rPr lang="nl-BE" sz="2800" b="0" dirty="0" smtClean="0"/>
              <a:t>elk groepje krijgt </a:t>
            </a:r>
            <a:r>
              <a:rPr lang="nl-BE" sz="2800" b="0" dirty="0"/>
              <a:t>een </a:t>
            </a:r>
            <a:r>
              <a:rPr lang="nl-BE" sz="2800" u="sng" dirty="0"/>
              <a:t>soort verkeersbord</a:t>
            </a:r>
            <a:r>
              <a:rPr lang="nl-BE" sz="2800" b="0" dirty="0"/>
              <a:t>. </a:t>
            </a:r>
            <a:endParaRPr lang="nl-BE" sz="2800" b="0" dirty="0" smtClean="0"/>
          </a:p>
          <a:p>
            <a:pPr marL="0" indent="0"/>
            <a:endParaRPr lang="nl-BE" sz="2800" b="0" dirty="0"/>
          </a:p>
          <a:p>
            <a:pPr marL="0" indent="0"/>
            <a:r>
              <a:rPr lang="nl-BE" sz="2800" b="0" dirty="0" smtClean="0"/>
              <a:t>Nu </a:t>
            </a:r>
            <a:r>
              <a:rPr lang="nl-BE" sz="2800" b="0" dirty="0"/>
              <a:t>moeten jullie zelf een lesje voorbereiden over dit soort </a:t>
            </a:r>
            <a:r>
              <a:rPr lang="nl-BE" sz="2800" b="0" dirty="0" smtClean="0"/>
              <a:t>verkeersbord</a:t>
            </a:r>
            <a:endParaRPr lang="nl-BE" sz="2800" b="0" dirty="0"/>
          </a:p>
          <a:p>
            <a:pPr marL="0" indent="0"/>
            <a:endParaRPr lang="nl-BE" sz="2200" b="0" dirty="0" smtClean="0"/>
          </a:p>
          <a:p>
            <a:endParaRPr lang="nl-BE" sz="1800" i="1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Geef zelf een les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b="0" i="1" dirty="0"/>
              <a:t>Voorbeeldvraagjes </a:t>
            </a:r>
            <a:r>
              <a:rPr lang="nl-BE" sz="2800" b="0" i="1" dirty="0" smtClean="0"/>
              <a:t>zijn …</a:t>
            </a:r>
            <a:endParaRPr lang="nl-BE" sz="2800" b="0" i="1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800" b="0" i="1" dirty="0"/>
              <a:t>Wat betekent dit soort verkeersbord?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b="0" i="1" dirty="0"/>
              <a:t>Hoe </a:t>
            </a:r>
            <a:r>
              <a:rPr lang="nl-BE" sz="2800" b="0" i="1" dirty="0" smtClean="0"/>
              <a:t>ziet </a:t>
            </a:r>
            <a:r>
              <a:rPr lang="nl-BE" sz="2800" b="0" i="1" dirty="0"/>
              <a:t>dit soort verkeersbord er meestal uit?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b="0" i="1" dirty="0"/>
              <a:t>Geef voorbeelden van verkeersborden van deze soort en de betekenis </a:t>
            </a:r>
            <a:r>
              <a:rPr lang="nl-BE" sz="2800" b="0" i="1" dirty="0" smtClean="0"/>
              <a:t>ervan</a:t>
            </a:r>
            <a:r>
              <a:rPr lang="nl-BE" sz="2800" b="0" i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b="0" i="1" dirty="0"/>
              <a:t>In welke situatie zou dit verkeersbord staan en wat betekent dit dan? </a:t>
            </a:r>
          </a:p>
          <a:p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5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 smtClean="0"/>
              <a:t>einde</a:t>
            </a:r>
            <a:endParaRPr lang="nl-BE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18956" b="20995"/>
          <a:stretch/>
        </p:blipFill>
        <p:spPr bwMode="auto">
          <a:xfrm>
            <a:off x="26268" y="1085850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3600" b="0" dirty="0"/>
              <a:t>Jullie zijn naar het verkeerspark geweest</a:t>
            </a:r>
            <a:r>
              <a:rPr lang="nl-BE" sz="3600" b="0" dirty="0" smtClean="0"/>
              <a:t>!</a:t>
            </a:r>
          </a:p>
          <a:p>
            <a:pPr algn="ctr"/>
            <a:endParaRPr lang="nl-BE" sz="3600" dirty="0"/>
          </a:p>
          <a:p>
            <a:pPr algn="ctr"/>
            <a:endParaRPr lang="nl-BE" sz="3600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0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nl-BE" sz="3200" dirty="0" smtClean="0"/>
              <a:t>Algemene vragen </a:t>
            </a:r>
          </a:p>
          <a:p>
            <a:pPr>
              <a:buAutoNum type="arabicPeriod"/>
            </a:pPr>
            <a:r>
              <a:rPr lang="nl-BE" sz="3200" dirty="0" smtClean="0"/>
              <a:t>Geef zelf een les!</a:t>
            </a:r>
            <a:endParaRPr lang="nl-BE" sz="3200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verkeersborden carto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40977"/>
            <a:ext cx="4735817" cy="30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lkvormige toelichting 6"/>
          <p:cNvSpPr/>
          <p:nvPr/>
        </p:nvSpPr>
        <p:spPr>
          <a:xfrm>
            <a:off x="863588" y="869185"/>
            <a:ext cx="7416824" cy="338437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vragen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72816"/>
            <a:ext cx="7520940" cy="3579849"/>
          </a:xfrm>
        </p:spPr>
        <p:txBody>
          <a:bodyPr/>
          <a:lstStyle/>
          <a:p>
            <a:pPr marL="0" lvl="0" indent="0" algn="ctr"/>
            <a:r>
              <a:rPr lang="nl-BE" sz="4400" b="0" dirty="0" smtClean="0"/>
              <a:t>Wat </a:t>
            </a:r>
            <a:r>
              <a:rPr lang="nl-BE" sz="4400" b="0" dirty="0"/>
              <a:t>vonden jullie van het verkeerspark?</a:t>
            </a:r>
          </a:p>
          <a:p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lkvormige toelichting 6"/>
          <p:cNvSpPr/>
          <p:nvPr/>
        </p:nvSpPr>
        <p:spPr>
          <a:xfrm>
            <a:off x="863588" y="869185"/>
            <a:ext cx="7416824" cy="338437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vragen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0958" y="1844824"/>
            <a:ext cx="7520940" cy="3579849"/>
          </a:xfrm>
        </p:spPr>
        <p:txBody>
          <a:bodyPr/>
          <a:lstStyle/>
          <a:p>
            <a:pPr marL="0" lvl="0" indent="0" algn="ctr"/>
            <a:r>
              <a:rPr lang="nl-BE" sz="4400" b="0" dirty="0" smtClean="0"/>
              <a:t>Wat </a:t>
            </a:r>
            <a:r>
              <a:rPr lang="nl-BE" sz="4400" b="0" dirty="0"/>
              <a:t>vonden jullie fijn?</a:t>
            </a:r>
          </a:p>
          <a:p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vormige toelichting 5"/>
          <p:cNvSpPr/>
          <p:nvPr/>
        </p:nvSpPr>
        <p:spPr>
          <a:xfrm>
            <a:off x="863588" y="869185"/>
            <a:ext cx="7416824" cy="338437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vragen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0868" y="1700808"/>
            <a:ext cx="7520940" cy="3579849"/>
          </a:xfrm>
        </p:spPr>
        <p:txBody>
          <a:bodyPr/>
          <a:lstStyle/>
          <a:p>
            <a:pPr marL="0" lvl="0" indent="0" algn="ctr"/>
            <a:r>
              <a:rPr lang="nl-BE" sz="4400" b="0" dirty="0" smtClean="0"/>
              <a:t>Wat </a:t>
            </a:r>
            <a:r>
              <a:rPr lang="nl-BE" sz="4400" b="0" dirty="0"/>
              <a:t>vonden jullie </a:t>
            </a:r>
            <a:endParaRPr lang="nl-BE" sz="4400" b="0" dirty="0" smtClean="0"/>
          </a:p>
          <a:p>
            <a:pPr marL="0" lvl="0" indent="0" algn="ctr"/>
            <a:r>
              <a:rPr lang="nl-BE" sz="4400" b="0" dirty="0" smtClean="0"/>
              <a:t>minder </a:t>
            </a:r>
            <a:r>
              <a:rPr lang="nl-BE" sz="4400" b="0" dirty="0"/>
              <a:t>fijn?</a:t>
            </a:r>
          </a:p>
          <a:p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vormige toelichting 5"/>
          <p:cNvSpPr/>
          <p:nvPr/>
        </p:nvSpPr>
        <p:spPr>
          <a:xfrm>
            <a:off x="863588" y="869185"/>
            <a:ext cx="7416824" cy="338437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vragen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0868" y="1700808"/>
            <a:ext cx="7520940" cy="3579849"/>
          </a:xfrm>
        </p:spPr>
        <p:txBody>
          <a:bodyPr/>
          <a:lstStyle/>
          <a:p>
            <a:pPr marL="0" lvl="0" indent="0" algn="ctr"/>
            <a:r>
              <a:rPr lang="nl-BE" sz="4400" b="0" dirty="0" smtClean="0"/>
              <a:t>Wat </a:t>
            </a:r>
            <a:r>
              <a:rPr lang="nl-BE" sz="4400" b="0" dirty="0"/>
              <a:t>vonden jullie </a:t>
            </a:r>
            <a:endParaRPr lang="nl-BE" sz="4400" b="0" dirty="0" smtClean="0"/>
          </a:p>
          <a:p>
            <a:pPr marL="0" lvl="0" indent="0" algn="ctr"/>
            <a:r>
              <a:rPr lang="nl-BE" sz="4400" b="0" dirty="0" smtClean="0"/>
              <a:t>moeilijk</a:t>
            </a:r>
            <a:r>
              <a:rPr lang="nl-BE" sz="4400" b="0" dirty="0"/>
              <a:t>?</a:t>
            </a:r>
          </a:p>
          <a:p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vragen</a:t>
            </a:r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lkvormige toelichting 5"/>
          <p:cNvSpPr/>
          <p:nvPr/>
        </p:nvSpPr>
        <p:spPr>
          <a:xfrm>
            <a:off x="863588" y="869185"/>
            <a:ext cx="7416824" cy="338437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3588" y="1628800"/>
            <a:ext cx="7520940" cy="3579849"/>
          </a:xfrm>
        </p:spPr>
        <p:txBody>
          <a:bodyPr/>
          <a:lstStyle/>
          <a:p>
            <a:pPr marL="0" lvl="0" indent="0" algn="ctr"/>
            <a:r>
              <a:rPr lang="nl-BE" sz="4400" b="0" dirty="0" smtClean="0"/>
              <a:t>Wat </a:t>
            </a:r>
            <a:r>
              <a:rPr lang="nl-BE" sz="4400" b="0" dirty="0"/>
              <a:t>vonden jullie </a:t>
            </a:r>
            <a:endParaRPr lang="nl-BE" sz="4400" b="0" dirty="0" smtClean="0"/>
          </a:p>
          <a:p>
            <a:pPr marL="0" lvl="0" indent="0" algn="ctr"/>
            <a:r>
              <a:rPr lang="nl-BE" sz="4400" b="0" dirty="0" smtClean="0"/>
              <a:t>makkelijk</a:t>
            </a:r>
            <a:r>
              <a:rPr lang="nl-BE" sz="4400" b="0" dirty="0"/>
              <a:t>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55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vragen</a:t>
            </a:r>
            <a:endParaRPr lang="nl-BE" dirty="0"/>
          </a:p>
        </p:txBody>
      </p:sp>
      <p:pic>
        <p:nvPicPr>
          <p:cNvPr id="4" name="Picture 5" descr="Afbeeldingsresultaat voor logo provincie limbu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2347402" cy="9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5" y="5711947"/>
            <a:ext cx="1004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lkvormige toelichting 5"/>
          <p:cNvSpPr/>
          <p:nvPr/>
        </p:nvSpPr>
        <p:spPr>
          <a:xfrm>
            <a:off x="863588" y="869185"/>
            <a:ext cx="7416824" cy="338437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1530" y="1340768"/>
            <a:ext cx="7520940" cy="3579849"/>
          </a:xfrm>
        </p:spPr>
        <p:txBody>
          <a:bodyPr/>
          <a:lstStyle/>
          <a:p>
            <a:pPr marL="0" lvl="0" indent="0" algn="ctr"/>
            <a:r>
              <a:rPr lang="nl-BE" sz="4400" b="0" dirty="0" smtClean="0"/>
              <a:t>Wat zouden jullie </a:t>
            </a:r>
          </a:p>
          <a:p>
            <a:pPr marL="0" lvl="0" indent="0" algn="ctr"/>
            <a:r>
              <a:rPr lang="nl-BE" sz="4400" b="0" dirty="0" smtClean="0"/>
              <a:t>nog willen doen rond </a:t>
            </a:r>
          </a:p>
          <a:p>
            <a:pPr marL="0" lvl="0" indent="0" algn="ctr"/>
            <a:r>
              <a:rPr lang="nl-BE" sz="4400" b="0" dirty="0" smtClean="0"/>
              <a:t>verkeer in de klas?</a:t>
            </a:r>
            <a:endParaRPr lang="nl-BE" sz="4400" b="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55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</TotalTime>
  <Words>173</Words>
  <Application>Microsoft Office PowerPoint</Application>
  <PresentationFormat>Diavoorstelling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Hoeken</vt:lpstr>
      <vt:lpstr>Natraject verkeerspark</vt:lpstr>
      <vt:lpstr>PowerPoint-presentatie</vt:lpstr>
      <vt:lpstr>Inhoud</vt:lpstr>
      <vt:lpstr>Algemene vragen</vt:lpstr>
      <vt:lpstr>Algemene vragen</vt:lpstr>
      <vt:lpstr>Algemene vragen</vt:lpstr>
      <vt:lpstr>Algemene vragen</vt:lpstr>
      <vt:lpstr>Algemene vragen</vt:lpstr>
      <vt:lpstr>Algemene vragen</vt:lpstr>
      <vt:lpstr>Geef zelf een les!</vt:lpstr>
      <vt:lpstr>Geef zelf een les!</vt:lpstr>
      <vt:lpstr>Geef zelf een les</vt:lpstr>
      <vt:lpstr>einde</vt:lpstr>
    </vt:vector>
  </TitlesOfParts>
  <Company>Provinciebestuur Limburg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Natraject verkeerspark</dc:title>
  <dc:creator>Berx Wiebrig</dc:creator>
  <cp:lastModifiedBy>Scheepers Nadine</cp:lastModifiedBy>
  <cp:revision>21</cp:revision>
  <dcterms:created xsi:type="dcterms:W3CDTF">2018-04-04T12:20:50Z</dcterms:created>
  <dcterms:modified xsi:type="dcterms:W3CDTF">2018-05-08T14:01:36Z</dcterms:modified>
</cp:coreProperties>
</file>