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68" r:id="rId3"/>
    <p:sldId id="270" r:id="rId4"/>
    <p:sldId id="271" r:id="rId5"/>
    <p:sldId id="273" r:id="rId6"/>
    <p:sldId id="264" r:id="rId7"/>
    <p:sldId id="267" r:id="rId8"/>
    <p:sldId id="280" r:id="rId9"/>
    <p:sldId id="288" r:id="rId10"/>
    <p:sldId id="298" r:id="rId11"/>
    <p:sldId id="281" r:id="rId12"/>
    <p:sldId id="282" r:id="rId13"/>
    <p:sldId id="283" r:id="rId14"/>
    <p:sldId id="284" r:id="rId15"/>
    <p:sldId id="285" r:id="rId16"/>
    <p:sldId id="286" r:id="rId17"/>
    <p:sldId id="300" r:id="rId18"/>
    <p:sldId id="265" r:id="rId19"/>
    <p:sldId id="275" r:id="rId20"/>
    <p:sldId id="276" r:id="rId21"/>
    <p:sldId id="301" r:id="rId22"/>
    <p:sldId id="266" r:id="rId23"/>
    <p:sldId id="295" r:id="rId24"/>
    <p:sldId id="294" r:id="rId25"/>
    <p:sldId id="302" r:id="rId26"/>
    <p:sldId id="291" r:id="rId27"/>
  </p:sldIdLst>
  <p:sldSz cx="12192000" cy="6858000"/>
  <p:notesSz cx="6858000" cy="91440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000000"/>
                </a:solidFill>
                <a:latin typeface="Calibri Light"/>
              </a:defRPr>
            </a:pPr>
            <a:r>
              <a:rPr lang="nl-BE" sz="1400" b="0" i="0" u="none" strike="noStrike" kern="1200" cap="none" spc="0" baseline="0">
                <a:solidFill>
                  <a:srgbClr val="000000"/>
                </a:solidFill>
                <a:uFillTx/>
                <a:latin typeface="Sweco Sans"/>
              </a:rPr>
              <a:t>Evolutie van de totale uitstoot van broeikasgassen in de provincie Limburg (ton CO2-eq)</a:t>
            </a:r>
          </a:p>
        </c:rich>
      </c:tx>
      <c:layout>
        <c:manualLayout>
          <c:xMode val="edge"/>
          <c:yMode val="edge"/>
          <c:x val="0.26241027603663913"/>
          <c:y val="2.6771283760050925E-2"/>
        </c:manualLayout>
      </c:layout>
      <c:overlay val="0"/>
      <c:spPr>
        <a:noFill/>
        <a:ln>
          <a:noFill/>
        </a:ln>
      </c:spPr>
    </c:title>
    <c:autoTitleDeleted val="0"/>
    <c:plotArea>
      <c:layout>
        <c:manualLayout>
          <c:xMode val="edge"/>
          <c:yMode val="edge"/>
          <c:x val="0.19233840766811494"/>
          <c:y val="0.13217699990981843"/>
          <c:w val="0.78139663926713587"/>
          <c:h val="0.67283199029247742"/>
        </c:manualLayout>
      </c:layout>
      <c:barChart>
        <c:barDir val="col"/>
        <c:grouping val="stacked"/>
        <c:varyColors val="0"/>
        <c:ser>
          <c:idx val="0"/>
          <c:order val="0"/>
          <c:tx>
            <c:v>energiegerelateerde emissies</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8116351</c:v>
              </c:pt>
              <c:pt idx="1">
                <c:v>7707825.9870268507</c:v>
              </c:pt>
              <c:pt idx="2">
                <c:v>7822753.0761752371</c:v>
              </c:pt>
              <c:pt idx="3">
                <c:v>8308399.9973965753</c:v>
              </c:pt>
              <c:pt idx="4">
                <c:v>7609494.7122799167</c:v>
              </c:pt>
              <c:pt idx="5">
                <c:v>7684919.0066322284</c:v>
              </c:pt>
              <c:pt idx="6">
                <c:v>7512380.3219339252</c:v>
              </c:pt>
              <c:pt idx="7">
                <c:v>6157243.3722139578</c:v>
              </c:pt>
              <c:pt idx="8">
                <c:v>6335096.2033674587</c:v>
              </c:pt>
              <c:pt idx="9">
                <c:v>6347977.6324987765</c:v>
              </c:pt>
              <c:pt idx="10">
                <c:v>5606477.0495165689</c:v>
              </c:pt>
            </c:numLit>
          </c:val>
          <c:extLst>
            <c:ext xmlns:c16="http://schemas.microsoft.com/office/drawing/2014/chart" uri="{C3380CC4-5D6E-409C-BE32-E72D297353CC}">
              <c16:uniqueId val="{00000000-F01B-4842-B6D7-45E85AC0404B}"/>
            </c:ext>
          </c:extLst>
        </c:ser>
        <c:ser>
          <c:idx val="1"/>
          <c:order val="1"/>
          <c:tx>
            <c:v>niet-energiegerelateerde emissies</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520217.25816330535</c:v>
              </c:pt>
              <c:pt idx="1">
                <c:v>481604.00765277131</c:v>
              </c:pt>
              <c:pt idx="2">
                <c:v>473200.16718416318</c:v>
              </c:pt>
              <c:pt idx="3">
                <c:v>495343.3387791189</c:v>
              </c:pt>
              <c:pt idx="4">
                <c:v>519726.43557421875</c:v>
              </c:pt>
              <c:pt idx="5">
                <c:v>520966.54925365432</c:v>
              </c:pt>
              <c:pt idx="6">
                <c:v>521903.55434636225</c:v>
              </c:pt>
              <c:pt idx="7">
                <c:v>528484.04306820617</c:v>
              </c:pt>
              <c:pt idx="8">
                <c:v>521972.46408271824</c:v>
              </c:pt>
              <c:pt idx="9">
                <c:v>518602.35384358792</c:v>
              </c:pt>
              <c:pt idx="10">
                <c:v>526046.8117053546</c:v>
              </c:pt>
            </c:numLit>
          </c:val>
          <c:extLst>
            <c:ext xmlns:c16="http://schemas.microsoft.com/office/drawing/2014/chart" uri="{C3380CC4-5D6E-409C-BE32-E72D297353CC}">
              <c16:uniqueId val="{00000001-F01B-4842-B6D7-45E85AC0404B}"/>
            </c:ext>
          </c:extLst>
        </c:ser>
        <c:dLbls>
          <c:showLegendKey val="0"/>
          <c:showVal val="0"/>
          <c:showCatName val="0"/>
          <c:showSerName val="0"/>
          <c:showPercent val="0"/>
          <c:showBubbleSize val="0"/>
        </c:dLbls>
        <c:gapWidth val="150"/>
        <c:overlap val="100"/>
        <c:axId val="367190168"/>
        <c:axId val="367186232"/>
      </c:barChart>
      <c:barChart>
        <c:barDir val="col"/>
        <c:grouping val="stacked"/>
        <c:varyColors val="0"/>
        <c:ser>
          <c:idx val="2"/>
          <c:order val="2"/>
          <c:tx>
            <c:v>totaal</c:v>
          </c:tx>
          <c:spPr>
            <a:noFill/>
            <a:ln>
              <a:noFill/>
            </a:ln>
          </c:spPr>
          <c:invertIfNegative val="0"/>
          <c:cat>
            <c:strLit>
              <c:ptCount val="11"/>
              <c:pt idx="0">
                <c:v>1</c:v>
              </c:pt>
              <c:pt idx="1">
                <c:v>2</c:v>
              </c:pt>
              <c:pt idx="2">
                <c:v>3</c:v>
              </c:pt>
              <c:pt idx="3">
                <c:v>4</c:v>
              </c:pt>
              <c:pt idx="4">
                <c:v>5</c:v>
              </c:pt>
              <c:pt idx="5">
                <c:v>6</c:v>
              </c:pt>
              <c:pt idx="6">
                <c:v>7</c:v>
              </c:pt>
              <c:pt idx="7">
                <c:v>8</c:v>
              </c:pt>
              <c:pt idx="8">
                <c:v>9</c:v>
              </c:pt>
              <c:pt idx="9">
                <c:v>10</c:v>
              </c:pt>
              <c:pt idx="10">
                <c:v>11</c:v>
              </c:pt>
            </c:strLit>
          </c:cat>
          <c:val>
            <c:numLit>
              <c:formatCode>General</c:formatCode>
              <c:ptCount val="11"/>
              <c:pt idx="0">
                <c:v>8636568.258163305</c:v>
              </c:pt>
              <c:pt idx="1">
                <c:v>8189429.9946796224</c:v>
              </c:pt>
              <c:pt idx="2">
                <c:v>8295953.2433594</c:v>
              </c:pt>
              <c:pt idx="3">
                <c:v>8803743.3361756951</c:v>
              </c:pt>
              <c:pt idx="4">
                <c:v>8129221.1478541354</c:v>
              </c:pt>
              <c:pt idx="5">
                <c:v>8205885.555885883</c:v>
              </c:pt>
              <c:pt idx="6">
                <c:v>8034283.8762802873</c:v>
              </c:pt>
              <c:pt idx="7">
                <c:v>6685727.4152821638</c:v>
              </c:pt>
              <c:pt idx="8">
                <c:v>6857068.6674501766</c:v>
              </c:pt>
              <c:pt idx="9">
                <c:v>6866579.9863423649</c:v>
              </c:pt>
              <c:pt idx="10">
                <c:v>6132523.8612219235</c:v>
              </c:pt>
            </c:numLit>
          </c:val>
          <c:extLst>
            <c:ext xmlns:c16="http://schemas.microsoft.com/office/drawing/2014/chart" uri="{C3380CC4-5D6E-409C-BE32-E72D297353CC}">
              <c16:uniqueId val="{00000002-F01B-4842-B6D7-45E85AC0404B}"/>
            </c:ext>
          </c:extLst>
        </c:ser>
        <c:dLbls>
          <c:showLegendKey val="0"/>
          <c:showVal val="0"/>
          <c:showCatName val="0"/>
          <c:showSerName val="0"/>
          <c:showPercent val="0"/>
          <c:showBubbleSize val="0"/>
        </c:dLbls>
        <c:gapWidth val="150"/>
        <c:overlap val="100"/>
        <c:axId val="367182952"/>
        <c:axId val="367183608"/>
      </c:barChart>
      <c:valAx>
        <c:axId val="367186232"/>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67190168"/>
        <c:crosses val="autoZero"/>
        <c:crossBetween val="between"/>
      </c:valAx>
      <c:catAx>
        <c:axId val="367190168"/>
        <c:scaling>
          <c:orientation val="minMax"/>
        </c:scaling>
        <c:delete val="0"/>
        <c:axPos val="b"/>
        <c:numFmt formatCode="#.##0"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67186232"/>
        <c:crosses val="autoZero"/>
        <c:auto val="1"/>
        <c:lblAlgn val="ctr"/>
        <c:lblOffset val="100"/>
        <c:noMultiLvlLbl val="0"/>
      </c:catAx>
      <c:valAx>
        <c:axId val="367183608"/>
        <c:scaling>
          <c:orientation val="minMax"/>
        </c:scaling>
        <c:delete val="1"/>
        <c:axPos val="r"/>
        <c:numFmt formatCode="#.##0" sourceLinked="0"/>
        <c:majorTickMark val="out"/>
        <c:minorTickMark val="none"/>
        <c:tickLblPos val="nextTo"/>
        <c:crossAx val="367182952"/>
        <c:crosses val="max"/>
        <c:crossBetween val="between"/>
      </c:valAx>
      <c:catAx>
        <c:axId val="367182952"/>
        <c:scaling>
          <c:orientation val="minMax"/>
        </c:scaling>
        <c:delete val="1"/>
        <c:axPos val="b"/>
        <c:numFmt formatCode="General" sourceLinked="0"/>
        <c:majorTickMark val="out"/>
        <c:minorTickMark val="none"/>
        <c:tickLblPos val="nextTo"/>
        <c:crossAx val="367183608"/>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layout>
        <c:manualLayout>
          <c:xMode val="edge"/>
          <c:yMode val="edge"/>
          <c:x val="0.43023060249724548"/>
          <c:y val="4.073389434205138E-2"/>
        </c:manualLayout>
      </c:layout>
      <c:overlay val="0"/>
      <c:spPr>
        <a:noFill/>
        <a:ln>
          <a:noFill/>
        </a:ln>
      </c:spPr>
    </c:title>
    <c:autoTitleDeleted val="0"/>
    <c:plotArea>
      <c:layout>
        <c:manualLayout>
          <c:xMode val="edge"/>
          <c:yMode val="edge"/>
          <c:x val="3.2575759678283293E-2"/>
          <c:y val="0.18139038359354201"/>
          <c:w val="0.62810247643047656"/>
          <c:h val="0.69103608424325291"/>
        </c:manualLayout>
      </c:layout>
      <c:pieChart>
        <c:varyColors val="1"/>
        <c:ser>
          <c:idx val="0"/>
          <c:order val="0"/>
          <c:tx>
            <c:v>landbouw</c:v>
          </c:tx>
          <c:dPt>
            <c:idx val="0"/>
            <c:bubble3D val="0"/>
            <c:spPr>
              <a:solidFill>
                <a:srgbClr val="A5A5A5"/>
              </a:solidFill>
              <a:ln>
                <a:noFill/>
              </a:ln>
            </c:spPr>
            <c:extLst>
              <c:ext xmlns:c16="http://schemas.microsoft.com/office/drawing/2014/chart" uri="{C3380CC4-5D6E-409C-BE32-E72D297353CC}">
                <c16:uniqueId val="{00000000-51E4-4AF2-8E68-BBBE5BB354C0}"/>
              </c:ext>
            </c:extLst>
          </c:dPt>
          <c:dPt>
            <c:idx val="1"/>
            <c:bubble3D val="0"/>
            <c:spPr>
              <a:solidFill>
                <a:srgbClr val="7030A0"/>
              </a:solidFill>
              <a:ln>
                <a:noFill/>
              </a:ln>
            </c:spPr>
            <c:extLst>
              <c:ext xmlns:c16="http://schemas.microsoft.com/office/drawing/2014/chart" uri="{C3380CC4-5D6E-409C-BE32-E72D297353CC}">
                <c16:uniqueId val="{00000001-51E4-4AF2-8E68-BBBE5BB354C0}"/>
              </c:ext>
            </c:extLst>
          </c:dPt>
          <c:dPt>
            <c:idx val="2"/>
            <c:bubble3D val="0"/>
            <c:spPr>
              <a:solidFill>
                <a:srgbClr val="C00000"/>
              </a:solidFill>
              <a:ln>
                <a:noFill/>
              </a:ln>
            </c:spPr>
            <c:extLst>
              <c:ext xmlns:c16="http://schemas.microsoft.com/office/drawing/2014/chart" uri="{C3380CC4-5D6E-409C-BE32-E72D297353CC}">
                <c16:uniqueId val="{00000002-51E4-4AF2-8E68-BBBE5BB354C0}"/>
              </c:ext>
            </c:extLst>
          </c:dPt>
          <c:dPt>
            <c:idx val="3"/>
            <c:bubble3D val="0"/>
            <c:spPr>
              <a:solidFill>
                <a:srgbClr val="FF0000"/>
              </a:solidFill>
              <a:ln>
                <a:noFill/>
              </a:ln>
            </c:spPr>
            <c:extLst>
              <c:ext xmlns:c16="http://schemas.microsoft.com/office/drawing/2014/chart" uri="{C3380CC4-5D6E-409C-BE32-E72D297353CC}">
                <c16:uniqueId val="{00000003-51E4-4AF2-8E68-BBBE5BB354C0}"/>
              </c:ext>
            </c:extLst>
          </c:dPt>
          <c:dPt>
            <c:idx val="4"/>
            <c:bubble3D val="0"/>
            <c:spPr>
              <a:solidFill>
                <a:srgbClr val="FFC000"/>
              </a:solidFill>
              <a:ln>
                <a:noFill/>
              </a:ln>
            </c:spPr>
            <c:extLst>
              <c:ext xmlns:c16="http://schemas.microsoft.com/office/drawing/2014/chart" uri="{C3380CC4-5D6E-409C-BE32-E72D297353CC}">
                <c16:uniqueId val="{00000004-51E4-4AF2-8E68-BBBE5BB354C0}"/>
              </c:ext>
            </c:extLst>
          </c:dPt>
          <c:dPt>
            <c:idx val="5"/>
            <c:bubble3D val="0"/>
            <c:spPr>
              <a:solidFill>
                <a:srgbClr val="70AD47"/>
              </a:solidFill>
              <a:ln>
                <a:noFill/>
              </a:ln>
            </c:spPr>
            <c:extLst>
              <c:ext xmlns:c16="http://schemas.microsoft.com/office/drawing/2014/chart" uri="{C3380CC4-5D6E-409C-BE32-E72D297353CC}">
                <c16:uniqueId val="{00000005-51E4-4AF2-8E68-BBBE5BB354C0}"/>
              </c:ext>
            </c:extLst>
          </c:dPt>
          <c:dLbls>
            <c:dLbl>
              <c:idx val="3"/>
              <c:layout>
                <c:manualLayout>
                  <c:xMode val="edge"/>
                  <c:yMode val="edge"/>
                  <c:x val="0.61149210278726784"/>
                  <c:y val="0.75045518255947841"/>
                </c:manualLayout>
              </c:layout>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E4-4AF2-8E68-BBBE5BB354C0}"/>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6"/>
              <c:pt idx="0">
                <c:v>Elektriciteit</c:v>
              </c:pt>
              <c:pt idx="1">
                <c:v>Warmte/ Koude</c:v>
              </c:pt>
              <c:pt idx="2">
                <c:v>Aardgas</c:v>
              </c:pt>
              <c:pt idx="3">
                <c:v>Vloeibaar gas</c:v>
              </c:pt>
              <c:pt idx="4">
                <c:v>Stookolie</c:v>
              </c:pt>
              <c:pt idx="5">
                <c:v>Steenkool</c:v>
              </c:pt>
            </c:strLit>
          </c:cat>
          <c:val>
            <c:numLit>
              <c:formatCode>General</c:formatCode>
              <c:ptCount val="6"/>
              <c:pt idx="0">
                <c:v>20930.537131539975</c:v>
              </c:pt>
              <c:pt idx="1">
                <c:v>8136.4239500836875</c:v>
              </c:pt>
              <c:pt idx="2">
                <c:v>8590.7855022416952</c:v>
              </c:pt>
              <c:pt idx="3">
                <c:v>742.56891078434194</c:v>
              </c:pt>
              <c:pt idx="4">
                <c:v>89738.660191061339</c:v>
              </c:pt>
              <c:pt idx="5">
                <c:v>7453.7296600681748</c:v>
              </c:pt>
            </c:numLit>
          </c:val>
          <c:extLst>
            <c:ext xmlns:c16="http://schemas.microsoft.com/office/drawing/2014/chart" uri="{C3380CC4-5D6E-409C-BE32-E72D297353CC}">
              <c16:uniqueId val="{0000000C-FEC2-43AD-8A33-89475365BC7A}"/>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68829502909937645"/>
          <c:y val="0.28557774240141809"/>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industrie (niet-ETS) </a:t>
            </a:r>
          </a:p>
        </c:rich>
      </c:tx>
      <c:layout>
        <c:manualLayout>
          <c:xMode val="edge"/>
          <c:yMode val="edge"/>
          <c:x val="0.29055932230813786"/>
          <c:y val="3.1745623317433719E-2"/>
        </c:manualLayout>
      </c:layout>
      <c:overlay val="0"/>
      <c:spPr>
        <a:noFill/>
        <a:ln>
          <a:noFill/>
        </a:ln>
      </c:spPr>
    </c:title>
    <c:autoTitleDeleted val="0"/>
    <c:plotArea>
      <c:layout>
        <c:manualLayout>
          <c:xMode val="edge"/>
          <c:yMode val="edge"/>
          <c:x val="9.5475118293179256E-2"/>
          <c:y val="0.11493716811028307"/>
          <c:w val="0.90130741132693049"/>
          <c:h val="0.75847653756623901"/>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3945466.4200000004</c:v>
              </c:pt>
              <c:pt idx="1">
                <c:v>3408927.8000701806</c:v>
              </c:pt>
              <c:pt idx="2">
                <c:v>3434705.6316190297</c:v>
              </c:pt>
              <c:pt idx="3">
                <c:v>3803988.2768908944</c:v>
              </c:pt>
              <c:pt idx="4">
                <c:v>4122959.5620021415</c:v>
              </c:pt>
              <c:pt idx="5">
                <c:v>3924119.5025294703</c:v>
              </c:pt>
              <c:pt idx="6">
                <c:v>3619082.8168723416</c:v>
              </c:pt>
              <c:pt idx="7">
                <c:v>3338618.4290395225</c:v>
              </c:pt>
              <c:pt idx="8">
                <c:v>3203505.9831896885</c:v>
              </c:pt>
              <c:pt idx="9">
                <c:v>3239255.8737604809</c:v>
              </c:pt>
              <c:pt idx="10">
                <c:v>3152840.7252485636</c:v>
              </c:pt>
            </c:numLit>
          </c:val>
          <c:extLst>
            <c:ext xmlns:c16="http://schemas.microsoft.com/office/drawing/2014/chart" uri="{C3380CC4-5D6E-409C-BE32-E72D297353CC}">
              <c16:uniqueId val="{00000000-52E3-40DD-B7B9-5080871A230E}"/>
            </c:ext>
          </c:extLst>
        </c:ser>
        <c:ser>
          <c:idx val="1"/>
          <c:order val="1"/>
          <c:tx>
            <c:v>(in ton)</c:v>
          </c:tx>
          <c:spPr>
            <a:solidFill>
              <a:srgbClr val="54823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1144440</c:v>
              </c:pt>
              <c:pt idx="1">
                <c:v>1041395.7230110648</c:v>
              </c:pt>
              <c:pt idx="2">
                <c:v>1093744.2337603266</c:v>
              </c:pt>
              <c:pt idx="3">
                <c:v>1217954.7353509085</c:v>
              </c:pt>
              <c:pt idx="4">
                <c:v>1198499.5801858434</c:v>
              </c:pt>
              <c:pt idx="5">
                <c:v>1120789.0806910109</c:v>
              </c:pt>
              <c:pt idx="6">
                <c:v>1039982.3854751356</c:v>
              </c:pt>
              <c:pt idx="7">
                <c:v>743405.18761893688</c:v>
              </c:pt>
              <c:pt idx="8">
                <c:v>696360.10018053534</c:v>
              </c:pt>
              <c:pt idx="9">
                <c:v>706810.263418574</c:v>
              </c:pt>
              <c:pt idx="10">
                <c:v>655676.94018583116</c:v>
              </c:pt>
            </c:numLit>
          </c:val>
          <c:extLst>
            <c:ext xmlns:c16="http://schemas.microsoft.com/office/drawing/2014/chart" uri="{C3380CC4-5D6E-409C-BE32-E72D297353CC}">
              <c16:uniqueId val="{00000001-52E3-40DD-B7B9-5080871A230E}"/>
            </c:ext>
          </c:extLst>
        </c:ser>
        <c:dLbls>
          <c:showLegendKey val="0"/>
          <c:showVal val="0"/>
          <c:showCatName val="0"/>
          <c:showSerName val="0"/>
          <c:showPercent val="0"/>
          <c:showBubbleSize val="0"/>
        </c:dLbls>
        <c:gapWidth val="150"/>
        <c:axId val="330584448"/>
        <c:axId val="330588712"/>
      </c:barChart>
      <c:valAx>
        <c:axId val="330588712"/>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30584448"/>
        <c:crosses val="autoZero"/>
        <c:crossBetween val="between"/>
      </c:valAx>
      <c:catAx>
        <c:axId val="330584448"/>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3058871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layout>
        <c:manualLayout>
          <c:xMode val="edge"/>
          <c:yMode val="edge"/>
          <c:x val="0.40003280922696416"/>
          <c:y val="3.1206469977628534E-2"/>
        </c:manualLayout>
      </c:layout>
      <c:overlay val="0"/>
      <c:spPr>
        <a:noFill/>
        <a:ln>
          <a:noFill/>
        </a:ln>
      </c:spPr>
    </c:title>
    <c:autoTitleDeleted val="0"/>
    <c:plotArea>
      <c:layout>
        <c:manualLayout>
          <c:xMode val="edge"/>
          <c:yMode val="edge"/>
          <c:x val="3.2575336500000884E-2"/>
          <c:y val="0.18488427395949766"/>
          <c:w val="0.64595968162724382"/>
          <c:h val="0.71068271456427523"/>
        </c:manualLayout>
      </c:layout>
      <c:pieChart>
        <c:varyColors val="1"/>
        <c:ser>
          <c:idx val="0"/>
          <c:order val="0"/>
          <c:tx>
            <c:v>industrie (niet-ETS)</c:v>
          </c:tx>
          <c:dPt>
            <c:idx val="0"/>
            <c:bubble3D val="0"/>
            <c:spPr>
              <a:solidFill>
                <a:srgbClr val="A5A5A5"/>
              </a:solidFill>
              <a:ln>
                <a:noFill/>
              </a:ln>
            </c:spPr>
            <c:extLst>
              <c:ext xmlns:c16="http://schemas.microsoft.com/office/drawing/2014/chart" uri="{C3380CC4-5D6E-409C-BE32-E72D297353CC}">
                <c16:uniqueId val="{00000000-A491-466B-B429-7CDA0E5B4EBD}"/>
              </c:ext>
            </c:extLst>
          </c:dPt>
          <c:dPt>
            <c:idx val="1"/>
            <c:bubble3D val="0"/>
            <c:spPr>
              <a:solidFill>
                <a:srgbClr val="7030A0"/>
              </a:solidFill>
              <a:ln>
                <a:noFill/>
              </a:ln>
            </c:spPr>
            <c:extLst>
              <c:ext xmlns:c16="http://schemas.microsoft.com/office/drawing/2014/chart" uri="{C3380CC4-5D6E-409C-BE32-E72D297353CC}">
                <c16:uniqueId val="{00000001-A491-466B-B429-7CDA0E5B4EBD}"/>
              </c:ext>
            </c:extLst>
          </c:dPt>
          <c:dPt>
            <c:idx val="2"/>
            <c:bubble3D val="0"/>
            <c:spPr>
              <a:solidFill>
                <a:srgbClr val="C00000"/>
              </a:solidFill>
              <a:ln>
                <a:noFill/>
              </a:ln>
            </c:spPr>
            <c:extLst>
              <c:ext xmlns:c16="http://schemas.microsoft.com/office/drawing/2014/chart" uri="{C3380CC4-5D6E-409C-BE32-E72D297353CC}">
                <c16:uniqueId val="{00000002-A491-466B-B429-7CDA0E5B4EBD}"/>
              </c:ext>
            </c:extLst>
          </c:dPt>
          <c:dPt>
            <c:idx val="3"/>
            <c:bubble3D val="0"/>
            <c:spPr>
              <a:solidFill>
                <a:srgbClr val="FF0000"/>
              </a:solidFill>
              <a:ln>
                <a:noFill/>
              </a:ln>
            </c:spPr>
            <c:extLst>
              <c:ext xmlns:c16="http://schemas.microsoft.com/office/drawing/2014/chart" uri="{C3380CC4-5D6E-409C-BE32-E72D297353CC}">
                <c16:uniqueId val="{00000003-A491-466B-B429-7CDA0E5B4EBD}"/>
              </c:ext>
            </c:extLst>
          </c:dPt>
          <c:dPt>
            <c:idx val="4"/>
            <c:bubble3D val="0"/>
            <c:spPr>
              <a:solidFill>
                <a:srgbClr val="FFC000"/>
              </a:solidFill>
              <a:ln>
                <a:noFill/>
              </a:ln>
            </c:spPr>
            <c:extLst>
              <c:ext xmlns:c16="http://schemas.microsoft.com/office/drawing/2014/chart" uri="{C3380CC4-5D6E-409C-BE32-E72D297353CC}">
                <c16:uniqueId val="{00000004-A491-466B-B429-7CDA0E5B4EBD}"/>
              </c:ext>
            </c:extLst>
          </c:dPt>
          <c:dPt>
            <c:idx val="5"/>
            <c:bubble3D val="0"/>
            <c:spPr>
              <a:solidFill>
                <a:srgbClr val="70AD47"/>
              </a:solidFill>
              <a:ln>
                <a:noFill/>
              </a:ln>
            </c:spPr>
            <c:extLst>
              <c:ext xmlns:c16="http://schemas.microsoft.com/office/drawing/2014/chart" uri="{C3380CC4-5D6E-409C-BE32-E72D297353CC}">
                <c16:uniqueId val="{00000005-A491-466B-B429-7CDA0E5B4EBD}"/>
              </c:ext>
            </c:extLst>
          </c:dPt>
          <c:dLbls>
            <c:dLbl>
              <c:idx val="4"/>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91-466B-B429-7CDA0E5B4EBD}"/>
                </c:ext>
              </c:extLst>
            </c:dLbl>
            <c:numFmt formatCode="General"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6"/>
              <c:pt idx="0">
                <c:v>Elektriciteit</c:v>
              </c:pt>
              <c:pt idx="1">
                <c:v>Warmte/ Koude</c:v>
              </c:pt>
              <c:pt idx="2">
                <c:v>Aardgas</c:v>
              </c:pt>
              <c:pt idx="3">
                <c:v>Vloeibaar gas</c:v>
              </c:pt>
              <c:pt idx="4">
                <c:v>Stookolie</c:v>
              </c:pt>
              <c:pt idx="5">
                <c:v>Steenkool</c:v>
              </c:pt>
            </c:strLit>
          </c:cat>
          <c:val>
            <c:numLit>
              <c:formatCode>General</c:formatCode>
              <c:ptCount val="6"/>
              <c:pt idx="0">
                <c:v>264673.057782894</c:v>
              </c:pt>
              <c:pt idx="1">
                <c:v>368.74974969797046</c:v>
              </c:pt>
              <c:pt idx="2">
                <c:v>296368.55461032165</c:v>
              </c:pt>
              <c:pt idx="3">
                <c:v>5587.3371064078519</c:v>
              </c:pt>
              <c:pt idx="4">
                <c:v>86711.084027606979</c:v>
              </c:pt>
              <c:pt idx="5">
                <c:v>1968.1569089026973</c:v>
              </c:pt>
            </c:numLit>
          </c:val>
          <c:extLst>
            <c:ext xmlns:c16="http://schemas.microsoft.com/office/drawing/2014/chart" uri="{C3380CC4-5D6E-409C-BE32-E72D297353CC}">
              <c16:uniqueId val="{0000000C-92F2-4B99-8639-4FA2104D1689}"/>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71143111030767303"/>
          <c:y val="0.25321688742354687"/>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industrie (ETS) </a:t>
            </a:r>
          </a:p>
        </c:rich>
      </c:tx>
      <c:layout>
        <c:manualLayout>
          <c:xMode val="edge"/>
          <c:yMode val="edge"/>
          <c:x val="0.25894583151683997"/>
          <c:y val="3.1745623317433719E-2"/>
        </c:manualLayout>
      </c:layout>
      <c:overlay val="0"/>
      <c:spPr>
        <a:noFill/>
        <a:ln>
          <a:noFill/>
        </a:ln>
      </c:spPr>
    </c:title>
    <c:autoTitleDeleted val="0"/>
    <c:plotArea>
      <c:layout>
        <c:manualLayout>
          <c:xMode val="edge"/>
          <c:yMode val="edge"/>
          <c:x val="9.0648912723343827E-2"/>
          <c:y val="0.11493716811028307"/>
          <c:w val="0.90130741132693049"/>
          <c:h val="0.75847653756623901"/>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7658846.5800000001</c:v>
              </c:pt>
              <c:pt idx="1">
                <c:v>7083838.777160367</c:v>
              </c:pt>
              <c:pt idx="2">
                <c:v>6771332.1089513963</c:v>
              </c:pt>
              <c:pt idx="3">
                <c:v>6337948.3191679884</c:v>
              </c:pt>
              <c:pt idx="4">
                <c:v>6115145.3211795036</c:v>
              </c:pt>
              <c:pt idx="5">
                <c:v>6115145.3211795036</c:v>
              </c:pt>
              <c:pt idx="6">
                <c:v>6115145.3211795036</c:v>
              </c:pt>
              <c:pt idx="7">
                <c:v>6966079.6393428259</c:v>
              </c:pt>
              <c:pt idx="8">
                <c:v>7819773.8392795632</c:v>
              </c:pt>
              <c:pt idx="9">
                <c:v>8007351.042399602</c:v>
              </c:pt>
              <c:pt idx="10">
                <c:v>6935299.8762392886</c:v>
              </c:pt>
            </c:numLit>
          </c:val>
          <c:extLst>
            <c:ext xmlns:c16="http://schemas.microsoft.com/office/drawing/2014/chart" uri="{C3380CC4-5D6E-409C-BE32-E72D297353CC}">
              <c16:uniqueId val="{00000000-6406-4521-9CDD-90D6439516C2}"/>
            </c:ext>
          </c:extLst>
        </c:ser>
        <c:ser>
          <c:idx val="1"/>
          <c:order val="1"/>
          <c:tx>
            <c:v>(in ton)</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2221560</c:v>
              </c:pt>
              <c:pt idx="1">
                <c:v>2064329.6607645871</c:v>
              </c:pt>
              <c:pt idx="2">
                <c:v>2069930.3645515454</c:v>
              </c:pt>
              <c:pt idx="3">
                <c:v>2040039.01125378</c:v>
              </c:pt>
              <c:pt idx="4">
                <c:v>1822383.6707915792</c:v>
              </c:pt>
              <c:pt idx="5">
                <c:v>1807641.1661856303</c:v>
              </c:pt>
              <c:pt idx="6">
                <c:v>1808395.7731030213</c:v>
              </c:pt>
              <c:pt idx="7">
                <c:v>1455552.6781523351</c:v>
              </c:pt>
              <c:pt idx="8">
                <c:v>1586548.4481012626</c:v>
              </c:pt>
              <c:pt idx="9">
                <c:v>1611624.3267464424</c:v>
              </c:pt>
              <c:pt idx="10">
                <c:v>1388397.4977286761</c:v>
              </c:pt>
            </c:numLit>
          </c:val>
          <c:extLst>
            <c:ext xmlns:c16="http://schemas.microsoft.com/office/drawing/2014/chart" uri="{C3380CC4-5D6E-409C-BE32-E72D297353CC}">
              <c16:uniqueId val="{00000001-6406-4521-9CDD-90D6439516C2}"/>
            </c:ext>
          </c:extLst>
        </c:ser>
        <c:dLbls>
          <c:showLegendKey val="0"/>
          <c:showVal val="0"/>
          <c:showCatName val="0"/>
          <c:showSerName val="0"/>
          <c:showPercent val="0"/>
          <c:showBubbleSize val="0"/>
        </c:dLbls>
        <c:gapWidth val="150"/>
        <c:axId val="330588384"/>
        <c:axId val="330589040"/>
      </c:barChart>
      <c:valAx>
        <c:axId val="330589040"/>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30588384"/>
        <c:crosses val="autoZero"/>
        <c:crossBetween val="between"/>
      </c:valAx>
      <c:catAx>
        <c:axId val="33058838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3058904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overlay val="0"/>
      <c:spPr>
        <a:noFill/>
        <a:ln>
          <a:noFill/>
        </a:ln>
      </c:spPr>
    </c:title>
    <c:autoTitleDeleted val="0"/>
    <c:plotArea>
      <c:layout>
        <c:manualLayout>
          <c:xMode val="edge"/>
          <c:yMode val="edge"/>
          <c:x val="3.2575773436437874E-2"/>
          <c:y val="0.18488413881205515"/>
          <c:w val="0.61903404024024045"/>
          <c:h val="0.65124573813221942"/>
        </c:manualLayout>
      </c:layout>
      <c:pieChart>
        <c:varyColors val="1"/>
        <c:ser>
          <c:idx val="0"/>
          <c:order val="0"/>
          <c:tx>
            <c:v>industrie (ETS)</c:v>
          </c:tx>
          <c:dPt>
            <c:idx val="0"/>
            <c:bubble3D val="0"/>
            <c:spPr>
              <a:solidFill>
                <a:srgbClr val="A5A5A5"/>
              </a:solidFill>
              <a:ln>
                <a:noFill/>
              </a:ln>
            </c:spPr>
            <c:extLst>
              <c:ext xmlns:c16="http://schemas.microsoft.com/office/drawing/2014/chart" uri="{C3380CC4-5D6E-409C-BE32-E72D297353CC}">
                <c16:uniqueId val="{00000000-086C-4D9A-B683-4994FD0C0080}"/>
              </c:ext>
            </c:extLst>
          </c:dPt>
          <c:dPt>
            <c:idx val="1"/>
            <c:bubble3D val="0"/>
            <c:spPr>
              <a:solidFill>
                <a:srgbClr val="7030A0"/>
              </a:solidFill>
              <a:ln>
                <a:noFill/>
              </a:ln>
            </c:spPr>
            <c:extLst>
              <c:ext xmlns:c16="http://schemas.microsoft.com/office/drawing/2014/chart" uri="{C3380CC4-5D6E-409C-BE32-E72D297353CC}">
                <c16:uniqueId val="{00000001-086C-4D9A-B683-4994FD0C0080}"/>
              </c:ext>
            </c:extLst>
          </c:dPt>
          <c:dPt>
            <c:idx val="2"/>
            <c:bubble3D val="0"/>
            <c:spPr>
              <a:solidFill>
                <a:srgbClr val="C00000"/>
              </a:solidFill>
              <a:ln>
                <a:noFill/>
              </a:ln>
            </c:spPr>
            <c:extLst>
              <c:ext xmlns:c16="http://schemas.microsoft.com/office/drawing/2014/chart" uri="{C3380CC4-5D6E-409C-BE32-E72D297353CC}">
                <c16:uniqueId val="{00000002-086C-4D9A-B683-4994FD0C0080}"/>
              </c:ext>
            </c:extLst>
          </c:dPt>
          <c:dPt>
            <c:idx val="3"/>
            <c:bubble3D val="0"/>
            <c:spPr>
              <a:solidFill>
                <a:srgbClr val="FF0000"/>
              </a:solidFill>
              <a:ln>
                <a:noFill/>
              </a:ln>
            </c:spPr>
            <c:extLst>
              <c:ext xmlns:c16="http://schemas.microsoft.com/office/drawing/2014/chart" uri="{C3380CC4-5D6E-409C-BE32-E72D297353CC}">
                <c16:uniqueId val="{00000003-086C-4D9A-B683-4994FD0C0080}"/>
              </c:ext>
            </c:extLst>
          </c:dPt>
          <c:dPt>
            <c:idx val="4"/>
            <c:bubble3D val="0"/>
            <c:spPr>
              <a:solidFill>
                <a:srgbClr val="FFC000"/>
              </a:solidFill>
              <a:ln>
                <a:noFill/>
              </a:ln>
            </c:spPr>
            <c:extLst>
              <c:ext xmlns:c16="http://schemas.microsoft.com/office/drawing/2014/chart" uri="{C3380CC4-5D6E-409C-BE32-E72D297353CC}">
                <c16:uniqueId val="{00000004-086C-4D9A-B683-4994FD0C0080}"/>
              </c:ext>
            </c:extLst>
          </c:dPt>
          <c:dPt>
            <c:idx val="5"/>
            <c:bubble3D val="0"/>
            <c:spPr>
              <a:solidFill>
                <a:srgbClr val="70AD47"/>
              </a:solidFill>
              <a:ln>
                <a:noFill/>
              </a:ln>
            </c:spPr>
            <c:extLst>
              <c:ext xmlns:c16="http://schemas.microsoft.com/office/drawing/2014/chart" uri="{C3380CC4-5D6E-409C-BE32-E72D297353CC}">
                <c16:uniqueId val="{00000005-086C-4D9A-B683-4994FD0C0080}"/>
              </c:ext>
            </c:extLst>
          </c:dPt>
          <c:dPt>
            <c:idx val="6"/>
            <c:bubble3D val="0"/>
            <c:spPr>
              <a:solidFill>
                <a:srgbClr val="264478"/>
              </a:solidFill>
              <a:ln>
                <a:noFill/>
              </a:ln>
            </c:spPr>
            <c:extLst>
              <c:ext xmlns:c16="http://schemas.microsoft.com/office/drawing/2014/chart" uri="{C3380CC4-5D6E-409C-BE32-E72D297353CC}">
                <c16:uniqueId val="{00000006-086C-4D9A-B683-4994FD0C0080}"/>
              </c:ext>
            </c:extLst>
          </c:dPt>
          <c:dLbls>
            <c:dLbl>
              <c:idx val="3"/>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86C-4D9A-B683-4994FD0C0080}"/>
                </c:ext>
              </c:extLst>
            </c:dLbl>
            <c:dLbl>
              <c:idx val="5"/>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86C-4D9A-B683-4994FD0C0080}"/>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7"/>
              <c:pt idx="0">
                <c:v>Elektriciteit</c:v>
              </c:pt>
              <c:pt idx="1">
                <c:v>Warmte/ Koude</c:v>
              </c:pt>
              <c:pt idx="2">
                <c:v>Aardgas</c:v>
              </c:pt>
              <c:pt idx="3">
                <c:v>Vloeibaar gas</c:v>
              </c:pt>
              <c:pt idx="4">
                <c:v>Stookolie</c:v>
              </c:pt>
              <c:pt idx="5">
                <c:v>Steenkool</c:v>
              </c:pt>
              <c:pt idx="6">
                <c:v>Andere fossiele brandstoffen</c:v>
              </c:pt>
            </c:strLit>
          </c:cat>
          <c:val>
            <c:numLit>
              <c:formatCode>General</c:formatCode>
              <c:ptCount val="7"/>
              <c:pt idx="0">
                <c:v>623168.52034287225</c:v>
              </c:pt>
              <c:pt idx="1">
                <c:v>62702.149980234819</c:v>
              </c:pt>
              <c:pt idx="2">
                <c:v>598066.34261186665</c:v>
              </c:pt>
              <c:pt idx="3">
                <c:v>869.05222839908788</c:v>
              </c:pt>
              <c:pt idx="4">
                <c:v>8535.43</c:v>
              </c:pt>
              <c:pt idx="5">
                <c:v>2583.4525653035839</c:v>
              </c:pt>
              <c:pt idx="6">
                <c:v>92472.54999999993</c:v>
              </c:pt>
            </c:numLit>
          </c:val>
          <c:extLst>
            <c:ext xmlns:c16="http://schemas.microsoft.com/office/drawing/2014/chart" uri="{C3380CC4-5D6E-409C-BE32-E72D297353CC}">
              <c16:uniqueId val="{0000000E-27AF-4E19-A7DA-115233A024AE}"/>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69796842995430897"/>
          <c:y val="0.20364541817673887"/>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transport (particulier en commercieel)</a:t>
            </a:r>
          </a:p>
        </c:rich>
      </c:tx>
      <c:layout>
        <c:manualLayout>
          <c:xMode val="edge"/>
          <c:yMode val="edge"/>
          <c:x val="0.17592534237670768"/>
          <c:y val="1.2962487071618473E-2"/>
        </c:manualLayout>
      </c:layout>
      <c:overlay val="0"/>
      <c:spPr>
        <a:noFill/>
        <a:ln>
          <a:noFill/>
        </a:ln>
      </c:spPr>
    </c:title>
    <c:autoTitleDeleted val="0"/>
    <c:plotArea>
      <c:layout>
        <c:manualLayout>
          <c:xMode val="edge"/>
          <c:yMode val="edge"/>
          <c:x val="9.0648912723343827E-2"/>
          <c:y val="0.11734660964430824"/>
          <c:w val="0.90130741132693049"/>
          <c:h val="0.67905729097265843"/>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5681051</c:v>
              </c:pt>
              <c:pt idx="1">
                <c:v>5715305.0098035131</c:v>
              </c:pt>
              <c:pt idx="2">
                <c:v>6067107.8775690868</c:v>
              </c:pt>
              <c:pt idx="3">
                <c:v>6072215.5423449948</c:v>
              </c:pt>
              <c:pt idx="4">
                <c:v>6154161.7944395412</c:v>
              </c:pt>
              <c:pt idx="5">
                <c:v>6366758.5599167626</c:v>
              </c:pt>
              <c:pt idx="6">
                <c:v>6238531.5688723028</c:v>
              </c:pt>
              <c:pt idx="7">
                <c:v>6427660.3476142762</c:v>
              </c:pt>
              <c:pt idx="8">
                <c:v>6522243.5026745647</c:v>
              </c:pt>
              <c:pt idx="9">
                <c:v>6596585.4428328741</c:v>
              </c:pt>
              <c:pt idx="10">
                <c:v>5337967.2555943327</c:v>
              </c:pt>
            </c:numLit>
          </c:val>
          <c:extLst>
            <c:ext xmlns:c16="http://schemas.microsoft.com/office/drawing/2014/chart" uri="{C3380CC4-5D6E-409C-BE32-E72D297353CC}">
              <c16:uniqueId val="{00000000-3EEE-4E6F-B3D6-7451CD33540E}"/>
            </c:ext>
          </c:extLst>
        </c:ser>
        <c:ser>
          <c:idx val="1"/>
          <c:order val="1"/>
          <c:tx>
            <c:v>(in ton)</c:v>
          </c:tx>
          <c:spPr>
            <a:solidFill>
              <a:srgbClr val="5B9BD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1491000</c:v>
              </c:pt>
              <c:pt idx="1">
                <c:v>1445773.5814748881</c:v>
              </c:pt>
              <c:pt idx="2">
                <c:v>1533373.7640668149</c:v>
              </c:pt>
              <c:pt idx="3">
                <c:v>1533933.4085555084</c:v>
              </c:pt>
              <c:pt idx="4">
                <c:v>1542140.1712476804</c:v>
              </c:pt>
              <c:pt idx="5">
                <c:v>1629556.4179461792</c:v>
              </c:pt>
              <c:pt idx="6">
                <c:v>1561952.2081529945</c:v>
              </c:pt>
              <c:pt idx="7">
                <c:v>1598192.2287485409</c:v>
              </c:pt>
              <c:pt idx="8">
                <c:v>1619778.4106659566</c:v>
              </c:pt>
              <c:pt idx="9">
                <c:v>1633526.4992037243</c:v>
              </c:pt>
              <c:pt idx="10">
                <c:v>1267046.8724274607</c:v>
              </c:pt>
            </c:numLit>
          </c:val>
          <c:extLst>
            <c:ext xmlns:c16="http://schemas.microsoft.com/office/drawing/2014/chart" uri="{C3380CC4-5D6E-409C-BE32-E72D297353CC}">
              <c16:uniqueId val="{00000001-3EEE-4E6F-B3D6-7451CD33540E}"/>
            </c:ext>
          </c:extLst>
        </c:ser>
        <c:ser>
          <c:idx val="2"/>
          <c:order val="2"/>
          <c:tx>
            <c:v>NoCovid_MWh</c:v>
          </c:tx>
          <c:spPr>
            <a:noFill/>
            <a:ln w="9528">
              <a:solidFill>
                <a:srgbClr val="AFABAB"/>
              </a:solidFill>
              <a:prstDash val="solid"/>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6670927.3829911835</c:v>
              </c:pt>
            </c:numLit>
          </c:val>
          <c:extLst>
            <c:ext xmlns:c16="http://schemas.microsoft.com/office/drawing/2014/chart" uri="{C3380CC4-5D6E-409C-BE32-E72D297353CC}">
              <c16:uniqueId val="{00000002-3EEE-4E6F-B3D6-7451CD33540E}"/>
            </c:ext>
          </c:extLst>
        </c:ser>
        <c:ser>
          <c:idx val="3"/>
          <c:order val="3"/>
          <c:tx>
            <c:v>NoCovid_ton</c:v>
          </c:tx>
          <c:spPr>
            <a:noFill/>
            <a:ln w="9528">
              <a:solidFill>
                <a:srgbClr val="4472C4"/>
              </a:solidFill>
              <a:prstDash val="solid"/>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1647274.5877414921</c:v>
              </c:pt>
            </c:numLit>
          </c:val>
          <c:extLst>
            <c:ext xmlns:c16="http://schemas.microsoft.com/office/drawing/2014/chart" uri="{C3380CC4-5D6E-409C-BE32-E72D297353CC}">
              <c16:uniqueId val="{00000003-3EEE-4E6F-B3D6-7451CD33540E}"/>
            </c:ext>
          </c:extLst>
        </c:ser>
        <c:dLbls>
          <c:showLegendKey val="0"/>
          <c:showVal val="0"/>
          <c:showCatName val="0"/>
          <c:showSerName val="0"/>
          <c:showPercent val="0"/>
          <c:showBubbleSize val="0"/>
        </c:dLbls>
        <c:gapWidth val="150"/>
        <c:axId val="349522712"/>
        <c:axId val="349519760"/>
      </c:barChart>
      <c:valAx>
        <c:axId val="349519760"/>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49522712"/>
        <c:crosses val="autoZero"/>
        <c:crossBetween val="between"/>
      </c:valAx>
      <c:catAx>
        <c:axId val="34952271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4951976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layout>
        <c:manualLayout>
          <c:xMode val="edge"/>
          <c:yMode val="edge"/>
          <c:x val="0.46796892688098612"/>
          <c:y val="2.96528856497618E-2"/>
        </c:manualLayout>
      </c:layout>
      <c:overlay val="0"/>
      <c:spPr>
        <a:noFill/>
        <a:ln>
          <a:noFill/>
        </a:ln>
      </c:spPr>
    </c:title>
    <c:autoTitleDeleted val="0"/>
    <c:plotArea>
      <c:layout>
        <c:manualLayout>
          <c:xMode val="edge"/>
          <c:yMode val="edge"/>
          <c:x val="3.5551894628134538E-2"/>
          <c:y val="0.21107910578306824"/>
          <c:w val="0.63107839344265049"/>
          <c:h val="0.69431068159732356"/>
        </c:manualLayout>
      </c:layout>
      <c:pieChart>
        <c:varyColors val="1"/>
        <c:ser>
          <c:idx val="0"/>
          <c:order val="0"/>
          <c:tx>
            <c:v>particulier en commercieel vervoer</c:v>
          </c:tx>
          <c:dPt>
            <c:idx val="0"/>
            <c:bubble3D val="0"/>
            <c:spPr>
              <a:solidFill>
                <a:srgbClr val="A5A5A5"/>
              </a:solidFill>
              <a:ln>
                <a:noFill/>
              </a:ln>
            </c:spPr>
            <c:extLst>
              <c:ext xmlns:c16="http://schemas.microsoft.com/office/drawing/2014/chart" uri="{C3380CC4-5D6E-409C-BE32-E72D297353CC}">
                <c16:uniqueId val="{00000000-8F22-421B-998B-DA7BB49C8140}"/>
              </c:ext>
            </c:extLst>
          </c:dPt>
          <c:dPt>
            <c:idx val="1"/>
            <c:bubble3D val="0"/>
            <c:spPr>
              <a:solidFill>
                <a:srgbClr val="ED7D31"/>
              </a:solidFill>
              <a:ln>
                <a:noFill/>
              </a:ln>
            </c:spPr>
            <c:extLst>
              <c:ext xmlns:c16="http://schemas.microsoft.com/office/drawing/2014/chart" uri="{C3380CC4-5D6E-409C-BE32-E72D297353CC}">
                <c16:uniqueId val="{00000001-8F22-421B-998B-DA7BB49C8140}"/>
              </c:ext>
            </c:extLst>
          </c:dPt>
          <c:dPt>
            <c:idx val="2"/>
            <c:bubble3D val="0"/>
            <c:spPr>
              <a:solidFill>
                <a:srgbClr val="C00000"/>
              </a:solidFill>
              <a:ln>
                <a:noFill/>
              </a:ln>
            </c:spPr>
            <c:extLst>
              <c:ext xmlns:c16="http://schemas.microsoft.com/office/drawing/2014/chart" uri="{C3380CC4-5D6E-409C-BE32-E72D297353CC}">
                <c16:uniqueId val="{00000002-8F22-421B-998B-DA7BB49C8140}"/>
              </c:ext>
            </c:extLst>
          </c:dPt>
          <c:dPt>
            <c:idx val="3"/>
            <c:bubble3D val="0"/>
            <c:spPr>
              <a:solidFill>
                <a:srgbClr val="FF0000"/>
              </a:solidFill>
              <a:ln>
                <a:noFill/>
              </a:ln>
            </c:spPr>
            <c:extLst>
              <c:ext xmlns:c16="http://schemas.microsoft.com/office/drawing/2014/chart" uri="{C3380CC4-5D6E-409C-BE32-E72D297353CC}">
                <c16:uniqueId val="{00000003-8F22-421B-998B-DA7BB49C8140}"/>
              </c:ext>
            </c:extLst>
          </c:dPt>
          <c:dPt>
            <c:idx val="4"/>
            <c:bubble3D val="0"/>
            <c:spPr>
              <a:solidFill>
                <a:srgbClr val="5B9BD5"/>
              </a:solidFill>
              <a:ln>
                <a:noFill/>
              </a:ln>
            </c:spPr>
            <c:extLst>
              <c:ext xmlns:c16="http://schemas.microsoft.com/office/drawing/2014/chart" uri="{C3380CC4-5D6E-409C-BE32-E72D297353CC}">
                <c16:uniqueId val="{00000004-8F22-421B-998B-DA7BB49C8140}"/>
              </c:ext>
            </c:extLst>
          </c:dPt>
          <c:dLbls>
            <c:dLbl>
              <c:idx val="0"/>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22-421B-998B-DA7BB49C8140}"/>
                </c:ext>
              </c:extLst>
            </c:dLbl>
            <c:dLbl>
              <c:idx val="2"/>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22-421B-998B-DA7BB49C8140}"/>
                </c:ext>
              </c:extLst>
            </c:dLbl>
            <c:dLbl>
              <c:idx val="3"/>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22-421B-998B-DA7BB49C8140}"/>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5"/>
              <c:pt idx="0">
                <c:v>Elektriciteit</c:v>
              </c:pt>
              <c:pt idx="1">
                <c:v>Aardgas</c:v>
              </c:pt>
              <c:pt idx="2">
                <c:v>Vloeibaar gas</c:v>
              </c:pt>
              <c:pt idx="3">
                <c:v>Diesel</c:v>
              </c:pt>
              <c:pt idx="4">
                <c:v>Benzine</c:v>
              </c:pt>
            </c:strLit>
          </c:cat>
          <c:val>
            <c:numLit>
              <c:formatCode>General</c:formatCode>
              <c:ptCount val="5"/>
              <c:pt idx="0">
                <c:v>5397.6483144673339</c:v>
              </c:pt>
              <c:pt idx="1">
                <c:v>4682.0313389254388</c:v>
              </c:pt>
              <c:pt idx="2">
                <c:v>1847.7484811615664</c:v>
              </c:pt>
              <c:pt idx="3">
                <c:v>978033.44236044341</c:v>
              </c:pt>
              <c:pt idx="4">
                <c:v>277086.00193246314</c:v>
              </c:pt>
            </c:numLit>
          </c:val>
          <c:extLst>
            <c:ext xmlns:c16="http://schemas.microsoft.com/office/drawing/2014/chart" uri="{C3380CC4-5D6E-409C-BE32-E72D297353CC}">
              <c16:uniqueId val="{0000000A-F632-4052-A4A9-F5924FE7744B}"/>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71440707424347716"/>
          <c:y val="0.25594820164270743"/>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per sector (MWh)</a:t>
            </a:r>
          </a:p>
        </c:rich>
      </c:tx>
      <c:layout>
        <c:manualLayout>
          <c:xMode val="edge"/>
          <c:yMode val="edge"/>
          <c:x val="0.33812236342483548"/>
          <c:y val="6.5730504929787867E-2"/>
        </c:manualLayout>
      </c:layout>
      <c:overlay val="0"/>
      <c:spPr>
        <a:noFill/>
        <a:ln>
          <a:noFill/>
        </a:ln>
      </c:spPr>
    </c:title>
    <c:autoTitleDeleted val="0"/>
    <c:plotArea>
      <c:layout>
        <c:manualLayout>
          <c:xMode val="edge"/>
          <c:yMode val="edge"/>
          <c:x val="7.1474116603060536E-2"/>
          <c:y val="0.13769058670474676"/>
          <c:w val="0.68003320236972642"/>
          <c:h val="0.80447150933142619"/>
        </c:manualLayout>
      </c:layout>
      <c:barChart>
        <c:barDir val="col"/>
        <c:grouping val="stacked"/>
        <c:varyColors val="0"/>
        <c:ser>
          <c:idx val="0"/>
          <c:order val="0"/>
          <c:tx>
            <c:v>huishoudens</c:v>
          </c:tx>
          <c:spPr>
            <a:solidFill>
              <a:srgbClr val="ED7D3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7963519</c:v>
              </c:pt>
              <c:pt idx="1">
                <c:v>7386654.2322962182</c:v>
              </c:pt>
              <c:pt idx="2">
                <c:v>7041866.9481076244</c:v>
              </c:pt>
              <c:pt idx="3">
                <c:v>7784430.4403569074</c:v>
              </c:pt>
              <c:pt idx="4">
                <c:v>7126080.7247932851</c:v>
              </c:pt>
              <c:pt idx="5">
                <c:v>7105481.649797827</c:v>
              </c:pt>
              <c:pt idx="6">
                <c:v>7301762.9349102434</c:v>
              </c:pt>
              <c:pt idx="7">
                <c:v>6970855.2921758043</c:v>
              </c:pt>
              <c:pt idx="8">
                <c:v>7058129.1028751312</c:v>
              </c:pt>
              <c:pt idx="9">
                <c:v>6972296.4922169335</c:v>
              </c:pt>
              <c:pt idx="10">
                <c:v>6800857.5517035238</c:v>
              </c:pt>
            </c:numLit>
          </c:val>
          <c:extLst>
            <c:ext xmlns:c16="http://schemas.microsoft.com/office/drawing/2014/chart" uri="{C3380CC4-5D6E-409C-BE32-E72D297353CC}">
              <c16:uniqueId val="{00000000-5AD0-42FA-9E3A-46568BEE30E1}"/>
            </c:ext>
          </c:extLst>
        </c:ser>
        <c:ser>
          <c:idx val="1"/>
          <c:order val="1"/>
          <c:tx>
            <c:v>tertiair</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2654701</c:v>
              </c:pt>
              <c:pt idx="1">
                <c:v>2520627.13392501</c:v>
              </c:pt>
              <c:pt idx="2">
                <c:v>2896775.9637182518</c:v>
              </c:pt>
              <c:pt idx="3">
                <c:v>3377409.9862697953</c:v>
              </c:pt>
              <c:pt idx="4">
                <c:v>2840150.8070128048</c:v>
              </c:pt>
              <c:pt idx="5">
                <c:v>3107838.2227404327</c:v>
              </c:pt>
              <c:pt idx="6">
                <c:v>3012708.3759272774</c:v>
              </c:pt>
              <c:pt idx="7">
                <c:v>2972217.8605114897</c:v>
              </c:pt>
              <c:pt idx="8">
                <c:v>3199546.2511892645</c:v>
              </c:pt>
              <c:pt idx="9">
                <c:v>3139331.3678345745</c:v>
              </c:pt>
              <c:pt idx="10">
                <c:v>2977924.7892657616</c:v>
              </c:pt>
            </c:numLit>
          </c:val>
          <c:extLst>
            <c:ext xmlns:c16="http://schemas.microsoft.com/office/drawing/2014/chart" uri="{C3380CC4-5D6E-409C-BE32-E72D297353CC}">
              <c16:uniqueId val="{00000001-5AD0-42FA-9E3A-46568BEE30E1}"/>
            </c:ext>
          </c:extLst>
        </c:ser>
        <c:ser>
          <c:idx val="2"/>
          <c:order val="2"/>
          <c:tx>
            <c:v>openbare verlichting</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58798</c:v>
              </c:pt>
              <c:pt idx="1">
                <c:v>52206.578999999998</c:v>
              </c:pt>
              <c:pt idx="2">
                <c:v>52156.245000000003</c:v>
              </c:pt>
              <c:pt idx="3">
                <c:v>51932.800999999999</c:v>
              </c:pt>
              <c:pt idx="4">
                <c:v>52161.677000000003</c:v>
              </c:pt>
              <c:pt idx="5">
                <c:v>52749.79</c:v>
              </c:pt>
              <c:pt idx="6">
                <c:v>52028.144999999997</c:v>
              </c:pt>
              <c:pt idx="7">
                <c:v>55524.540999999997</c:v>
              </c:pt>
              <c:pt idx="8">
                <c:v>55673.170881000013</c:v>
              </c:pt>
              <c:pt idx="9">
                <c:v>55410.445167000005</c:v>
              </c:pt>
              <c:pt idx="10">
                <c:v>52786.202548841255</c:v>
              </c:pt>
            </c:numLit>
          </c:val>
          <c:extLst>
            <c:ext xmlns:c16="http://schemas.microsoft.com/office/drawing/2014/chart" uri="{C3380CC4-5D6E-409C-BE32-E72D297353CC}">
              <c16:uniqueId val="{00000002-5AD0-42FA-9E3A-46568BEE30E1}"/>
            </c:ext>
          </c:extLst>
        </c:ser>
        <c:ser>
          <c:idx val="3"/>
          <c:order val="3"/>
          <c:tx>
            <c:v>landbouw</c:v>
          </c:tx>
          <c:spPr>
            <a:solidFill>
              <a:srgbClr val="E7E6E6"/>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604894</c:v>
              </c:pt>
              <c:pt idx="1">
                <c:v>660668.29762261151</c:v>
              </c:pt>
              <c:pt idx="2">
                <c:v>534833.83131265617</c:v>
              </c:pt>
              <c:pt idx="3">
                <c:v>565352.59631236841</c:v>
              </c:pt>
              <c:pt idx="4">
                <c:v>509244.47815521556</c:v>
              </c:pt>
              <c:pt idx="5">
                <c:v>597177.9981799575</c:v>
              </c:pt>
              <c:pt idx="6">
                <c:v>600293.98600282345</c:v>
              </c:pt>
              <c:pt idx="7">
                <c:v>566139.48141605803</c:v>
              </c:pt>
              <c:pt idx="8">
                <c:v>530420.8155315218</c:v>
              </c:pt>
              <c:pt idx="9">
                <c:v>565951.50563225034</c:v>
              </c:pt>
              <c:pt idx="10">
                <c:v>549737.29638438614</c:v>
              </c:pt>
            </c:numLit>
          </c:val>
          <c:extLst>
            <c:ext xmlns:c16="http://schemas.microsoft.com/office/drawing/2014/chart" uri="{C3380CC4-5D6E-409C-BE32-E72D297353CC}">
              <c16:uniqueId val="{00000003-5AD0-42FA-9E3A-46568BEE30E1}"/>
            </c:ext>
          </c:extLst>
        </c:ser>
        <c:ser>
          <c:idx val="4"/>
          <c:order val="4"/>
          <c:tx>
            <c:v>industrie (niet-ETS)</c:v>
          </c:tx>
          <c:spPr>
            <a:solidFill>
              <a:srgbClr val="54823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3945466.4200000004</c:v>
              </c:pt>
              <c:pt idx="1">
                <c:v>3408927.8000701806</c:v>
              </c:pt>
              <c:pt idx="2">
                <c:v>3434705.6316190297</c:v>
              </c:pt>
              <c:pt idx="3">
                <c:v>3803988.2768908944</c:v>
              </c:pt>
              <c:pt idx="4">
                <c:v>4122959.5620021415</c:v>
              </c:pt>
              <c:pt idx="5">
                <c:v>3924119.5025294703</c:v>
              </c:pt>
              <c:pt idx="6">
                <c:v>3619082.8168723416</c:v>
              </c:pt>
              <c:pt idx="7">
                <c:v>3338618.4290395225</c:v>
              </c:pt>
              <c:pt idx="8">
                <c:v>3203505.9831896885</c:v>
              </c:pt>
              <c:pt idx="9">
                <c:v>3239255.8737604809</c:v>
              </c:pt>
              <c:pt idx="10">
                <c:v>3152840.7252485636</c:v>
              </c:pt>
            </c:numLit>
          </c:val>
          <c:extLst>
            <c:ext xmlns:c16="http://schemas.microsoft.com/office/drawing/2014/chart" uri="{C3380CC4-5D6E-409C-BE32-E72D297353CC}">
              <c16:uniqueId val="{00000004-5AD0-42FA-9E3A-46568BEE30E1}"/>
            </c:ext>
          </c:extLst>
        </c:ser>
        <c:ser>
          <c:idx val="5"/>
          <c:order val="5"/>
          <c:tx>
            <c:v>industrie (ETS)</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7658846.5800000001</c:v>
              </c:pt>
              <c:pt idx="1">
                <c:v>7083838.777160367</c:v>
              </c:pt>
              <c:pt idx="2">
                <c:v>6771332.1089513963</c:v>
              </c:pt>
              <c:pt idx="3">
                <c:v>6337948.3191679884</c:v>
              </c:pt>
              <c:pt idx="4">
                <c:v>6115145.3211795036</c:v>
              </c:pt>
              <c:pt idx="5">
                <c:v>6115145.3211795036</c:v>
              </c:pt>
              <c:pt idx="6">
                <c:v>6115145.3211795036</c:v>
              </c:pt>
              <c:pt idx="7">
                <c:v>6966079.6393428259</c:v>
              </c:pt>
              <c:pt idx="8">
                <c:v>7819773.8392795632</c:v>
              </c:pt>
              <c:pt idx="9">
                <c:v>8007351.042399602</c:v>
              </c:pt>
              <c:pt idx="10">
                <c:v>6935299.8762392886</c:v>
              </c:pt>
            </c:numLit>
          </c:val>
          <c:extLst>
            <c:ext xmlns:c16="http://schemas.microsoft.com/office/drawing/2014/chart" uri="{C3380CC4-5D6E-409C-BE32-E72D297353CC}">
              <c16:uniqueId val="{00000005-5AD0-42FA-9E3A-46568BEE30E1}"/>
            </c:ext>
          </c:extLst>
        </c:ser>
        <c:ser>
          <c:idx val="6"/>
          <c:order val="6"/>
          <c:tx>
            <c:v>particulier en commercieel vervoer</c:v>
          </c:tx>
          <c:spPr>
            <a:solidFill>
              <a:srgbClr val="00B0F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5681051</c:v>
              </c:pt>
              <c:pt idx="1">
                <c:v>5715305.0098035131</c:v>
              </c:pt>
              <c:pt idx="2">
                <c:v>6067107.8775690868</c:v>
              </c:pt>
              <c:pt idx="3">
                <c:v>6072215.5423449948</c:v>
              </c:pt>
              <c:pt idx="4">
                <c:v>6154161.7944395412</c:v>
              </c:pt>
              <c:pt idx="5">
                <c:v>6366758.5599167626</c:v>
              </c:pt>
              <c:pt idx="6">
                <c:v>6238531.5688723028</c:v>
              </c:pt>
              <c:pt idx="7">
                <c:v>6427660.3476142762</c:v>
              </c:pt>
              <c:pt idx="8">
                <c:v>6522243.5026745647</c:v>
              </c:pt>
              <c:pt idx="9">
                <c:v>6596585.4428328741</c:v>
              </c:pt>
              <c:pt idx="10">
                <c:v>5337967.2555943327</c:v>
              </c:pt>
            </c:numLit>
          </c:val>
          <c:extLst>
            <c:ext xmlns:c16="http://schemas.microsoft.com/office/drawing/2014/chart" uri="{C3380CC4-5D6E-409C-BE32-E72D297353CC}">
              <c16:uniqueId val="{00000006-5AD0-42FA-9E3A-46568BEE30E1}"/>
            </c:ext>
          </c:extLst>
        </c:ser>
        <c:ser>
          <c:idx val="7"/>
          <c:order val="7"/>
          <c:tx>
            <c:v>openbaar vervoer</c:v>
          </c:tx>
          <c:spPr>
            <a:solidFill>
              <a:srgbClr val="4472C4"/>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130104</c:v>
              </c:pt>
              <c:pt idx="1">
                <c:v>130060.5755396975</c:v>
              </c:pt>
              <c:pt idx="2">
                <c:v>125692.00583246388</c:v>
              </c:pt>
              <c:pt idx="3">
                <c:v>123289.24000564107</c:v>
              </c:pt>
              <c:pt idx="4">
                <c:v>119059.26090575258</c:v>
              </c:pt>
              <c:pt idx="5">
                <c:v>116435.99918918259</c:v>
              </c:pt>
              <c:pt idx="6">
                <c:v>112764.04646771633</c:v>
              </c:pt>
              <c:pt idx="7">
                <c:v>107781.98992033371</c:v>
              </c:pt>
              <c:pt idx="8">
                <c:v>108600.69816199772</c:v>
              </c:pt>
              <c:pt idx="9">
                <c:v>109259.24259512985</c:v>
              </c:pt>
              <c:pt idx="10">
                <c:v>97974.903158047702</c:v>
              </c:pt>
            </c:numLit>
          </c:val>
          <c:extLst>
            <c:ext xmlns:c16="http://schemas.microsoft.com/office/drawing/2014/chart" uri="{C3380CC4-5D6E-409C-BE32-E72D297353CC}">
              <c16:uniqueId val="{00000007-5AD0-42FA-9E3A-46568BEE30E1}"/>
            </c:ext>
          </c:extLst>
        </c:ser>
        <c:ser>
          <c:idx val="8"/>
          <c:order val="8"/>
          <c:tx>
            <c:v>eigen gebouwen</c:v>
          </c:tx>
          <c:spPr>
            <a:solidFill>
              <a:srgbClr val="636363"/>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8-5AD0-42FA-9E3A-46568BEE30E1}"/>
            </c:ext>
          </c:extLst>
        </c:ser>
        <c:ser>
          <c:idx val="9"/>
          <c:order val="9"/>
          <c:tx>
            <c:v>eigen openbare verlichting</c:v>
          </c:tx>
          <c:spPr>
            <a:solidFill>
              <a:srgbClr val="9973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9-5AD0-42FA-9E3A-46568BEE30E1}"/>
            </c:ext>
          </c:extLst>
        </c:ser>
        <c:ser>
          <c:idx val="10"/>
          <c:order val="10"/>
          <c:tx>
            <c:v>eigen vloot</c:v>
          </c:tx>
          <c:spPr>
            <a:solidFill>
              <a:srgbClr val="255E9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A-5AD0-42FA-9E3A-46568BEE30E1}"/>
            </c:ext>
          </c:extLst>
        </c:ser>
        <c:ser>
          <c:idx val="11"/>
          <c:order val="11"/>
          <c:tx>
            <c:v>niet toegekend</c:v>
          </c:tx>
          <c:spPr>
            <a:solidFill>
              <a:srgbClr val="7F7F7F"/>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350526.71251477837</c:v>
              </c:pt>
              <c:pt idx="2">
                <c:v>187712.13544303697</c:v>
              </c:pt>
              <c:pt idx="3">
                <c:v>51332.105555873823</c:v>
              </c:pt>
              <c:pt idx="4">
                <c:v>123297.43890000001</c:v>
              </c:pt>
              <c:pt idx="5">
                <c:v>325084.81295649998</c:v>
              </c:pt>
              <c:pt idx="6">
                <c:v>209479.33246699997</c:v>
              </c:pt>
              <c:pt idx="7">
                <c:v>187608.13724099996</c:v>
              </c:pt>
              <c:pt idx="8">
                <c:v>162519.30433700001</c:v>
              </c:pt>
              <c:pt idx="9">
                <c:v>144762.76681999996</c:v>
              </c:pt>
              <c:pt idx="10">
                <c:v>147720.86327559163</c:v>
              </c:pt>
            </c:numLit>
          </c:val>
          <c:extLst>
            <c:ext xmlns:c16="http://schemas.microsoft.com/office/drawing/2014/chart" uri="{C3380CC4-5D6E-409C-BE32-E72D297353CC}">
              <c16:uniqueId val="{0000000B-5AD0-42FA-9E3A-46568BEE30E1}"/>
            </c:ext>
          </c:extLst>
        </c:ser>
        <c:dLbls>
          <c:showLegendKey val="0"/>
          <c:showVal val="0"/>
          <c:showCatName val="0"/>
          <c:showSerName val="0"/>
          <c:showPercent val="0"/>
          <c:showBubbleSize val="0"/>
        </c:dLbls>
        <c:gapWidth val="150"/>
        <c:overlap val="100"/>
        <c:axId val="371634896"/>
        <c:axId val="330591664"/>
      </c:barChart>
      <c:barChart>
        <c:barDir val="col"/>
        <c:grouping val="stacked"/>
        <c:varyColors val="0"/>
        <c:ser>
          <c:idx val="12"/>
          <c:order val="12"/>
          <c:tx>
            <c:v>totaal</c:v>
          </c:tx>
          <c:spPr>
            <a:no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28697380</c:v>
              </c:pt>
              <c:pt idx="1">
                <c:v>27308815.117932372</c:v>
              </c:pt>
              <c:pt idx="2">
                <c:v>27112182.747553546</c:v>
              </c:pt>
              <c:pt idx="3">
                <c:v>28167899.307904463</c:v>
              </c:pt>
              <c:pt idx="4">
                <c:v>27162261.064388242</c:v>
              </c:pt>
              <c:pt idx="5">
                <c:v>27710791.85648964</c:v>
              </c:pt>
              <c:pt idx="6">
                <c:v>27261796.52769921</c:v>
              </c:pt>
              <c:pt idx="7">
                <c:v>27592485.718261309</c:v>
              </c:pt>
              <c:pt idx="8">
                <c:v>28660412.668119729</c:v>
              </c:pt>
              <c:pt idx="9">
                <c:v>28830204.179258838</c:v>
              </c:pt>
              <c:pt idx="10">
                <c:v>26053109.463418335</c:v>
              </c:pt>
            </c:numLit>
          </c:val>
          <c:extLst>
            <c:ext xmlns:c16="http://schemas.microsoft.com/office/drawing/2014/chart" uri="{C3380CC4-5D6E-409C-BE32-E72D297353CC}">
              <c16:uniqueId val="{0000000C-5AD0-42FA-9E3A-46568BEE30E1}"/>
            </c:ext>
          </c:extLst>
        </c:ser>
        <c:dLbls>
          <c:showLegendKey val="0"/>
          <c:showVal val="0"/>
          <c:showCatName val="0"/>
          <c:showSerName val="0"/>
          <c:showPercent val="0"/>
          <c:showBubbleSize val="0"/>
        </c:dLbls>
        <c:gapWidth val="150"/>
        <c:overlap val="100"/>
        <c:axId val="371638504"/>
        <c:axId val="371637520"/>
      </c:barChart>
      <c:valAx>
        <c:axId val="330591664"/>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71634896"/>
        <c:crosses val="autoZero"/>
        <c:crossBetween val="between"/>
      </c:valAx>
      <c:catAx>
        <c:axId val="371634896"/>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30591664"/>
        <c:crosses val="autoZero"/>
        <c:auto val="1"/>
        <c:lblAlgn val="ctr"/>
        <c:lblOffset val="100"/>
        <c:noMultiLvlLbl val="0"/>
      </c:catAx>
      <c:valAx>
        <c:axId val="371637520"/>
        <c:scaling>
          <c:orientation val="minMax"/>
        </c:scaling>
        <c:delete val="1"/>
        <c:axPos val="r"/>
        <c:numFmt formatCode="#.##0" sourceLinked="0"/>
        <c:majorTickMark val="out"/>
        <c:minorTickMark val="none"/>
        <c:tickLblPos val="nextTo"/>
        <c:crossAx val="371638504"/>
        <c:crosses val="max"/>
        <c:crossBetween val="between"/>
      </c:valAx>
      <c:catAx>
        <c:axId val="371638504"/>
        <c:scaling>
          <c:orientation val="minMax"/>
        </c:scaling>
        <c:delete val="1"/>
        <c:axPos val="b"/>
        <c:numFmt formatCode="General" sourceLinked="0"/>
        <c:majorTickMark val="out"/>
        <c:minorTickMark val="none"/>
        <c:tickLblPos val="nextTo"/>
        <c:crossAx val="371637520"/>
        <c:crosses val="autoZero"/>
        <c:auto val="1"/>
        <c:lblAlgn val="ctr"/>
        <c:lblOffset val="100"/>
        <c:noMultiLvlLbl val="0"/>
      </c:catAx>
      <c:spPr>
        <a:noFill/>
        <a:ln>
          <a:noFill/>
        </a:ln>
      </c:spPr>
    </c:plotArea>
    <c:legend>
      <c:legendPos val="r"/>
      <c:layout>
        <c:manualLayout>
          <c:xMode val="edge"/>
          <c:yMode val="edge"/>
          <c:x val="0.76966550876917128"/>
          <c:y val="0.15517268961039268"/>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Verbruik per sector 2020</a:t>
            </a:r>
          </a:p>
        </c:rich>
      </c:tx>
      <c:overlay val="0"/>
      <c:spPr>
        <a:noFill/>
        <a:ln>
          <a:noFill/>
        </a:ln>
      </c:spPr>
    </c:title>
    <c:autoTitleDeleted val="0"/>
    <c:plotArea>
      <c:layout/>
      <c:pieChart>
        <c:varyColors val="1"/>
        <c:ser>
          <c:idx val="0"/>
          <c:order val="0"/>
          <c:tx>
            <c:v>2020</c:v>
          </c:tx>
          <c:dPt>
            <c:idx val="0"/>
            <c:bubble3D val="0"/>
            <c:spPr>
              <a:solidFill>
                <a:srgbClr val="4472C4"/>
              </a:solidFill>
              <a:ln>
                <a:noFill/>
              </a:ln>
            </c:spPr>
            <c:extLst>
              <c:ext xmlns:c16="http://schemas.microsoft.com/office/drawing/2014/chart" uri="{C3380CC4-5D6E-409C-BE32-E72D297353CC}">
                <c16:uniqueId val="{00000000-4F6E-4D12-882A-4E02ECFC0A5A}"/>
              </c:ext>
            </c:extLst>
          </c:dPt>
          <c:dPt>
            <c:idx val="1"/>
            <c:bubble3D val="0"/>
            <c:spPr>
              <a:solidFill>
                <a:srgbClr val="ED7D31"/>
              </a:solidFill>
              <a:ln>
                <a:noFill/>
              </a:ln>
            </c:spPr>
            <c:extLst>
              <c:ext xmlns:c16="http://schemas.microsoft.com/office/drawing/2014/chart" uri="{C3380CC4-5D6E-409C-BE32-E72D297353CC}">
                <c16:uniqueId val="{00000001-4F6E-4D12-882A-4E02ECFC0A5A}"/>
              </c:ext>
            </c:extLst>
          </c:dPt>
          <c:dPt>
            <c:idx val="2"/>
            <c:bubble3D val="0"/>
            <c:spPr>
              <a:solidFill>
                <a:srgbClr val="A5A5A5"/>
              </a:solidFill>
              <a:ln>
                <a:noFill/>
              </a:ln>
            </c:spPr>
            <c:extLst>
              <c:ext xmlns:c16="http://schemas.microsoft.com/office/drawing/2014/chart" uri="{C3380CC4-5D6E-409C-BE32-E72D297353CC}">
                <c16:uniqueId val="{00000002-4F6E-4D12-882A-4E02ECFC0A5A}"/>
              </c:ext>
            </c:extLst>
          </c:dPt>
          <c:dPt>
            <c:idx val="3"/>
            <c:bubble3D val="0"/>
            <c:spPr>
              <a:solidFill>
                <a:srgbClr val="FFC000"/>
              </a:solidFill>
              <a:ln>
                <a:noFill/>
              </a:ln>
            </c:spPr>
            <c:extLst>
              <c:ext xmlns:c16="http://schemas.microsoft.com/office/drawing/2014/chart" uri="{C3380CC4-5D6E-409C-BE32-E72D297353CC}">
                <c16:uniqueId val="{00000003-4F6E-4D12-882A-4E02ECFC0A5A}"/>
              </c:ext>
            </c:extLst>
          </c:dPt>
          <c:dPt>
            <c:idx val="4"/>
            <c:bubble3D val="0"/>
            <c:spPr>
              <a:solidFill>
                <a:srgbClr val="5B9BD5"/>
              </a:solidFill>
              <a:ln>
                <a:noFill/>
              </a:ln>
            </c:spPr>
            <c:extLst>
              <c:ext xmlns:c16="http://schemas.microsoft.com/office/drawing/2014/chart" uri="{C3380CC4-5D6E-409C-BE32-E72D297353CC}">
                <c16:uniqueId val="{00000004-4F6E-4D12-882A-4E02ECFC0A5A}"/>
              </c:ext>
            </c:extLst>
          </c:dPt>
          <c:dPt>
            <c:idx val="5"/>
            <c:bubble3D val="0"/>
            <c:spPr>
              <a:solidFill>
                <a:srgbClr val="70AD47"/>
              </a:solidFill>
              <a:ln>
                <a:noFill/>
              </a:ln>
            </c:spPr>
            <c:extLst>
              <c:ext xmlns:c16="http://schemas.microsoft.com/office/drawing/2014/chart" uri="{C3380CC4-5D6E-409C-BE32-E72D297353CC}">
                <c16:uniqueId val="{00000005-4F6E-4D12-882A-4E02ECFC0A5A}"/>
              </c:ext>
            </c:extLst>
          </c:dPt>
          <c:dPt>
            <c:idx val="6"/>
            <c:bubble3D val="0"/>
            <c:spPr>
              <a:solidFill>
                <a:srgbClr val="264478"/>
              </a:solidFill>
              <a:ln>
                <a:noFill/>
              </a:ln>
            </c:spPr>
            <c:extLst>
              <c:ext xmlns:c16="http://schemas.microsoft.com/office/drawing/2014/chart" uri="{C3380CC4-5D6E-409C-BE32-E72D297353CC}">
                <c16:uniqueId val="{00000006-4F6E-4D12-882A-4E02ECFC0A5A}"/>
              </c:ext>
            </c:extLst>
          </c:dPt>
          <c:dPt>
            <c:idx val="7"/>
            <c:bubble3D val="0"/>
            <c:spPr>
              <a:solidFill>
                <a:srgbClr val="9E480E"/>
              </a:solidFill>
              <a:ln>
                <a:noFill/>
              </a:ln>
            </c:spPr>
            <c:extLst>
              <c:ext xmlns:c16="http://schemas.microsoft.com/office/drawing/2014/chart" uri="{C3380CC4-5D6E-409C-BE32-E72D297353CC}">
                <c16:uniqueId val="{00000007-4F6E-4D12-882A-4E02ECFC0A5A}"/>
              </c:ext>
            </c:extLst>
          </c:dPt>
          <c:dPt>
            <c:idx val="8"/>
            <c:bubble3D val="0"/>
            <c:spPr>
              <a:solidFill>
                <a:srgbClr val="636363"/>
              </a:solidFill>
              <a:ln>
                <a:noFill/>
              </a:ln>
            </c:spPr>
            <c:extLst>
              <c:ext xmlns:c16="http://schemas.microsoft.com/office/drawing/2014/chart" uri="{C3380CC4-5D6E-409C-BE32-E72D297353CC}">
                <c16:uniqueId val="{00000008-4F6E-4D12-882A-4E02ECFC0A5A}"/>
              </c:ext>
            </c:extLst>
          </c:dPt>
          <c:dLbls>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9"/>
              <c:pt idx="0">
                <c:v>huishoudens</c:v>
              </c:pt>
              <c:pt idx="1">
                <c:v>tertiair</c:v>
              </c:pt>
              <c:pt idx="2">
                <c:v>openbare verlichting</c:v>
              </c:pt>
              <c:pt idx="3">
                <c:v>landbouw</c:v>
              </c:pt>
              <c:pt idx="4">
                <c:v>industrie (niet-ETS)</c:v>
              </c:pt>
              <c:pt idx="5">
                <c:v>industrie (ETS)</c:v>
              </c:pt>
              <c:pt idx="6">
                <c:v>particulier en commercieel vervoer</c:v>
              </c:pt>
              <c:pt idx="7">
                <c:v>openbaar vervoer</c:v>
              </c:pt>
              <c:pt idx="8">
                <c:v>niet toegekend</c:v>
              </c:pt>
            </c:strLit>
          </c:cat>
          <c:val>
            <c:numLit>
              <c:formatCode>General</c:formatCode>
              <c:ptCount val="9"/>
              <c:pt idx="0">
                <c:v>6800857.5517035238</c:v>
              </c:pt>
              <c:pt idx="1">
                <c:v>2977924.7892657616</c:v>
              </c:pt>
              <c:pt idx="2">
                <c:v>52786.202548841255</c:v>
              </c:pt>
              <c:pt idx="3">
                <c:v>549737.29638438614</c:v>
              </c:pt>
              <c:pt idx="4">
                <c:v>3152840.7252485636</c:v>
              </c:pt>
              <c:pt idx="5">
                <c:v>6935299.8762392886</c:v>
              </c:pt>
              <c:pt idx="6">
                <c:v>5337967.2555943327</c:v>
              </c:pt>
              <c:pt idx="7">
                <c:v>97974.903158047702</c:v>
              </c:pt>
              <c:pt idx="8">
                <c:v>147720.86327559163</c:v>
              </c:pt>
            </c:numLit>
          </c:val>
          <c:extLst>
            <c:ext xmlns:c16="http://schemas.microsoft.com/office/drawing/2014/chart" uri="{C3380CC4-5D6E-409C-BE32-E72D297353CC}">
              <c16:uniqueId val="{00000012-68A7-4051-B3FC-8542CB07AB45}"/>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6034518921077533"/>
          <c:y val="0.11075731696612034"/>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900" b="0" i="0" u="none" strike="noStrike" kern="1200" baseline="0">
          <a:solidFill>
            <a:srgbClr val="000000"/>
          </a:solidFill>
          <a:latin typeface="Calibri Light"/>
        </a:defRPr>
      </a:pPr>
      <a:endParaRPr lang="nl-B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per energiedrager opgesplitst (MWh)</a:t>
            </a:r>
          </a:p>
        </c:rich>
      </c:tx>
      <c:overlay val="0"/>
      <c:spPr>
        <a:noFill/>
        <a:ln>
          <a:noFill/>
        </a:ln>
      </c:spPr>
    </c:title>
    <c:autoTitleDeleted val="0"/>
    <c:plotArea>
      <c:layout>
        <c:manualLayout>
          <c:xMode val="edge"/>
          <c:yMode val="edge"/>
          <c:x val="2.5443271750218353E-2"/>
          <c:y val="7.0012038996101408E-2"/>
          <c:w val="0.73328301786154804"/>
          <c:h val="0.84115123540591907"/>
        </c:manualLayout>
      </c:layout>
      <c:barChart>
        <c:barDir val="col"/>
        <c:grouping val="stacked"/>
        <c:varyColors val="0"/>
        <c:ser>
          <c:idx val="0"/>
          <c:order val="0"/>
          <c:tx>
            <c:v>Elektriciteit</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7225644</c:v>
              </c:pt>
              <c:pt idx="1">
                <c:v>7290995.2791679995</c:v>
              </c:pt>
              <c:pt idx="2">
                <c:v>7160718.4292562539</c:v>
              </c:pt>
              <c:pt idx="3">
                <c:v>6958521.7944112895</c:v>
              </c:pt>
              <c:pt idx="4">
                <c:v>6991056.3706740588</c:v>
              </c:pt>
              <c:pt idx="5">
                <c:v>6996618.8335525412</c:v>
              </c:pt>
              <c:pt idx="6">
                <c:v>6899854.3952713832</c:v>
              </c:pt>
              <c:pt idx="7">
                <c:v>7216335.447971453</c:v>
              </c:pt>
              <c:pt idx="8">
                <c:v>7736565.8282204717</c:v>
              </c:pt>
              <c:pt idx="9">
                <c:v>7823472.6294444548</c:v>
              </c:pt>
              <c:pt idx="10">
                <c:v>7176638.1341562197</c:v>
              </c:pt>
            </c:numLit>
          </c:val>
          <c:extLst>
            <c:ext xmlns:c16="http://schemas.microsoft.com/office/drawing/2014/chart" uri="{C3380CC4-5D6E-409C-BE32-E72D297353CC}">
              <c16:uniqueId val="{00000000-F12A-4F59-BF69-4EBFD56C23E4}"/>
            </c:ext>
          </c:extLst>
        </c:ser>
        <c:ser>
          <c:idx val="1"/>
          <c:order val="1"/>
          <c:tx>
            <c:v>Warmte/ Koude</c:v>
          </c:tx>
          <c:spPr>
            <a:solidFill>
              <a:srgbClr val="7030A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440675</c:v>
              </c:pt>
              <c:pt idx="1">
                <c:v>650708.54216270288</c:v>
              </c:pt>
              <c:pt idx="2">
                <c:v>467217.55140692944</c:v>
              </c:pt>
              <c:pt idx="3">
                <c:v>411139.85688127973</c:v>
              </c:pt>
              <c:pt idx="4">
                <c:v>390008.55955669982</c:v>
              </c:pt>
              <c:pt idx="5">
                <c:v>407983.00598527124</c:v>
              </c:pt>
              <c:pt idx="6">
                <c:v>432113.32274846302</c:v>
              </c:pt>
              <c:pt idx="7">
                <c:v>540091.19424143806</c:v>
              </c:pt>
              <c:pt idx="8">
                <c:v>614112.54797350732</c:v>
              </c:pt>
              <c:pt idx="9">
                <c:v>631282.49824281503</c:v>
              </c:pt>
              <c:pt idx="10">
                <c:v>520318.13202568539</c:v>
              </c:pt>
            </c:numLit>
          </c:val>
          <c:extLst>
            <c:ext xmlns:c16="http://schemas.microsoft.com/office/drawing/2014/chart" uri="{C3380CC4-5D6E-409C-BE32-E72D297353CC}">
              <c16:uniqueId val="{00000001-F12A-4F59-BF69-4EBFD56C23E4}"/>
            </c:ext>
          </c:extLst>
        </c:ser>
        <c:ser>
          <c:idx val="2"/>
          <c:order val="2"/>
          <c:tx>
            <c:v>Aardgas</c:v>
          </c:tx>
          <c:spPr>
            <a:solidFill>
              <a:srgbClr val="C00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8889339</c:v>
              </c:pt>
              <c:pt idx="1">
                <c:v>8341210.5625960035</c:v>
              </c:pt>
              <c:pt idx="2">
                <c:v>8574345.6933775004</c:v>
              </c:pt>
              <c:pt idx="3">
                <c:v>8666931.2069630586</c:v>
              </c:pt>
              <c:pt idx="4">
                <c:v>8130078.5231507383</c:v>
              </c:pt>
              <c:pt idx="5">
                <c:v>8545873.0816648621</c:v>
              </c:pt>
              <c:pt idx="6">
                <c:v>8511817.8347548358</c:v>
              </c:pt>
              <c:pt idx="7">
                <c:v>8764708.2990064975</c:v>
              </c:pt>
              <c:pt idx="8">
                <c:v>9149402.8580813184</c:v>
              </c:pt>
              <c:pt idx="9">
                <c:v>9272160.3490130473</c:v>
              </c:pt>
              <c:pt idx="10">
                <c:v>8604228.0597685017</c:v>
              </c:pt>
            </c:numLit>
          </c:val>
          <c:extLst>
            <c:ext xmlns:c16="http://schemas.microsoft.com/office/drawing/2014/chart" uri="{C3380CC4-5D6E-409C-BE32-E72D297353CC}">
              <c16:uniqueId val="{00000002-F12A-4F59-BF69-4EBFD56C23E4}"/>
            </c:ext>
          </c:extLst>
        </c:ser>
        <c:ser>
          <c:idx val="3"/>
          <c:order val="3"/>
          <c:tx>
            <c:v>Vloeibaar gas</c:v>
          </c:tx>
          <c:spPr>
            <a:solidFill>
              <a:srgbClr val="FF0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212150</c:v>
              </c:pt>
              <c:pt idx="1">
                <c:v>217992.11623409454</c:v>
              </c:pt>
              <c:pt idx="2">
                <c:v>218276.31291880613</c:v>
              </c:pt>
              <c:pt idx="3">
                <c:v>336521.57570642978</c:v>
              </c:pt>
              <c:pt idx="4">
                <c:v>269757.19105319073</c:v>
              </c:pt>
              <c:pt idx="5">
                <c:v>352897.17533023545</c:v>
              </c:pt>
              <c:pt idx="6">
                <c:v>336291.04721911473</c:v>
              </c:pt>
              <c:pt idx="7">
                <c:v>478600.54101120215</c:v>
              </c:pt>
              <c:pt idx="8">
                <c:v>177718.69140330469</c:v>
              </c:pt>
              <c:pt idx="9">
                <c:v>162030.56684316497</c:v>
              </c:pt>
              <c:pt idx="10">
                <c:v>191164.50588735435</c:v>
              </c:pt>
            </c:numLit>
          </c:val>
          <c:extLst>
            <c:ext xmlns:c16="http://schemas.microsoft.com/office/drawing/2014/chart" uri="{C3380CC4-5D6E-409C-BE32-E72D297353CC}">
              <c16:uniqueId val="{00000003-F12A-4F59-BF69-4EBFD56C23E4}"/>
            </c:ext>
          </c:extLst>
        </c:ser>
        <c:ser>
          <c:idx val="4"/>
          <c:order val="4"/>
          <c:tx>
            <c:v>Stookolie</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4815308</c:v>
              </c:pt>
              <c:pt idx="1">
                <c:v>3810288.5269159214</c:v>
              </c:pt>
              <c:pt idx="2">
                <c:v>3269266.9586671344</c:v>
              </c:pt>
              <c:pt idx="3">
                <c:v>4027511.1355919982</c:v>
              </c:pt>
              <c:pt idx="4">
                <c:v>3825392.8177719461</c:v>
              </c:pt>
              <c:pt idx="5">
                <c:v>3518179.829084272</c:v>
              </c:pt>
              <c:pt idx="6">
                <c:v>3288802.8219479141</c:v>
              </c:pt>
              <c:pt idx="7">
                <c:v>2704483.1614299123</c:v>
              </c:pt>
              <c:pt idx="8">
                <c:v>3029702.4738053703</c:v>
              </c:pt>
              <c:pt idx="9">
                <c:v>2977142.6175719164</c:v>
              </c:pt>
              <c:pt idx="10">
                <c:v>2830087.1583781242</c:v>
              </c:pt>
            </c:numLit>
          </c:val>
          <c:extLst>
            <c:ext xmlns:c16="http://schemas.microsoft.com/office/drawing/2014/chart" uri="{C3380CC4-5D6E-409C-BE32-E72D297353CC}">
              <c16:uniqueId val="{00000004-F12A-4F59-BF69-4EBFD56C23E4}"/>
            </c:ext>
          </c:extLst>
        </c:ser>
        <c:ser>
          <c:idx val="5"/>
          <c:order val="5"/>
          <c:tx>
            <c:v>Diesel</c:v>
          </c:tx>
          <c:spPr>
            <a:solidFill>
              <a:srgbClr val="ED7D3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4730901</c:v>
              </c:pt>
              <c:pt idx="1">
                <c:v>4709743.6825282024</c:v>
              </c:pt>
              <c:pt idx="2">
                <c:v>4987079.6448572967</c:v>
              </c:pt>
              <c:pt idx="3">
                <c:v>4978975.7294015698</c:v>
              </c:pt>
              <c:pt idx="4">
                <c:v>4969839.4597202912</c:v>
              </c:pt>
              <c:pt idx="5">
                <c:v>5241919.8609099928</c:v>
              </c:pt>
              <c:pt idx="6">
                <c:v>4933299.3953716271</c:v>
              </c:pt>
              <c:pt idx="7">
                <c:v>4979136.9289880423</c:v>
              </c:pt>
              <c:pt idx="8">
                <c:v>4943345.2049533343</c:v>
              </c:pt>
              <c:pt idx="9">
                <c:v>4865902.1588116596</c:v>
              </c:pt>
              <c:pt idx="10">
                <c:v>3749270.1409730581</c:v>
              </c:pt>
            </c:numLit>
          </c:val>
          <c:extLst>
            <c:ext xmlns:c16="http://schemas.microsoft.com/office/drawing/2014/chart" uri="{C3380CC4-5D6E-409C-BE32-E72D297353CC}">
              <c16:uniqueId val="{00000005-F12A-4F59-BF69-4EBFD56C23E4}"/>
            </c:ext>
          </c:extLst>
        </c:ser>
        <c:ser>
          <c:idx val="6"/>
          <c:order val="6"/>
          <c:tx>
            <c:v>Benzine</c:v>
          </c:tx>
          <c:spPr>
            <a:solidFill>
              <a:srgbClr val="843C0C"/>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1013821</c:v>
              </c:pt>
              <c:pt idx="1">
                <c:v>864442.88084394787</c:v>
              </c:pt>
              <c:pt idx="2">
                <c:v>916333.53723306814</c:v>
              </c:pt>
              <c:pt idx="3">
                <c:v>928618.08553211077</c:v>
              </c:pt>
              <c:pt idx="4">
                <c:v>965732.06550835725</c:v>
              </c:pt>
              <c:pt idx="5">
                <c:v>1024653.8241465562</c:v>
              </c:pt>
              <c:pt idx="6">
                <c:v>1072818.9198777543</c:v>
              </c:pt>
              <c:pt idx="7">
                <c:v>1162607.5893701282</c:v>
              </c:pt>
              <c:pt idx="8">
                <c:v>1277850.6085051682</c:v>
              </c:pt>
              <c:pt idx="9">
                <c:v>1404648.8852848625</c:v>
              </c:pt>
              <c:pt idx="10">
                <c:v>1112795.1884837877</c:v>
              </c:pt>
            </c:numLit>
          </c:val>
          <c:extLst>
            <c:ext xmlns:c16="http://schemas.microsoft.com/office/drawing/2014/chart" uri="{C3380CC4-5D6E-409C-BE32-E72D297353CC}">
              <c16:uniqueId val="{00000006-F12A-4F59-BF69-4EBFD56C23E4}"/>
            </c:ext>
          </c:extLst>
        </c:ser>
        <c:ser>
          <c:idx val="7"/>
          <c:order val="7"/>
          <c:tx>
            <c:v>Steenkool</c:v>
          </c:tx>
          <c:spPr>
            <a:solidFill>
              <a:srgbClr val="C55A1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68090</c:v>
              </c:pt>
              <c:pt idx="1">
                <c:v>19816.943291810006</c:v>
              </c:pt>
              <c:pt idx="2">
                <c:v>19590.652587436954</c:v>
              </c:pt>
              <c:pt idx="3">
                <c:v>15737.794623056367</c:v>
              </c:pt>
              <c:pt idx="4">
                <c:v>22985.013543285721</c:v>
              </c:pt>
              <c:pt idx="5">
                <c:v>18313.234474859812</c:v>
              </c:pt>
              <c:pt idx="6">
                <c:v>13087.496521037885</c:v>
              </c:pt>
              <c:pt idx="7">
                <c:v>37426.07397781797</c:v>
              </c:pt>
              <c:pt idx="8">
                <c:v>43671.058621311924</c:v>
              </c:pt>
              <c:pt idx="9">
                <c:v>51055.930909532646</c:v>
              </c:pt>
              <c:pt idx="10">
                <c:v>45987.762734498741</c:v>
              </c:pt>
            </c:numLit>
          </c:val>
          <c:extLst>
            <c:ext xmlns:c16="http://schemas.microsoft.com/office/drawing/2014/chart" uri="{C3380CC4-5D6E-409C-BE32-E72D297353CC}">
              <c16:uniqueId val="{00000007-F12A-4F59-BF69-4EBFD56C23E4}"/>
            </c:ext>
          </c:extLst>
        </c:ser>
        <c:ser>
          <c:idx val="8"/>
          <c:order val="8"/>
          <c:tx>
            <c:v>Andere fossiele brandstoffen</c:v>
          </c:tx>
          <c:spPr>
            <a:solidFill>
              <a:srgbClr val="BF9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413417</c:v>
              </c:pt>
              <c:pt idx="1">
                <c:v>466041.7000000038</c:v>
              </c:pt>
              <c:pt idx="2">
                <c:v>431030.00000000349</c:v>
              </c:pt>
              <c:pt idx="3">
                <c:v>440750.83333333686</c:v>
              </c:pt>
              <c:pt idx="4">
                <c:v>287093.05555555783</c:v>
              </c:pt>
              <c:pt idx="5">
                <c:v>287093.05555555783</c:v>
              </c:pt>
              <c:pt idx="6">
                <c:v>287093.05555555783</c:v>
              </c:pt>
              <c:pt idx="7">
                <c:v>303939.62846998335</c:v>
              </c:pt>
              <c:pt idx="8">
                <c:v>350274.81060606032</c:v>
              </c:pt>
              <c:pt idx="9">
                <c:v>317582.76515151502</c:v>
              </c:pt>
              <c:pt idx="10">
                <c:v>350274.81060606032</c:v>
              </c:pt>
            </c:numLit>
          </c:val>
          <c:extLst>
            <c:ext xmlns:c16="http://schemas.microsoft.com/office/drawing/2014/chart" uri="{C3380CC4-5D6E-409C-BE32-E72D297353CC}">
              <c16:uniqueId val="{00000008-F12A-4F59-BF69-4EBFD56C23E4}"/>
            </c:ext>
          </c:extLst>
        </c:ser>
        <c:ser>
          <c:idx val="9"/>
          <c:order val="9"/>
          <c:tx>
            <c:v>Bio-brandstof </c:v>
          </c:tx>
          <c:spPr>
            <a:solidFill>
              <a:srgbClr val="E2F0D9"/>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66433</c:v>
              </c:pt>
              <c:pt idx="1">
                <c:v>243301.65475593598</c:v>
              </c:pt>
              <c:pt idx="2">
                <c:v>263917.56801847351</c:v>
              </c:pt>
              <c:pt idx="3">
                <c:v>267002.39699775696</c:v>
              </c:pt>
              <c:pt idx="4">
                <c:v>317119.31108638074</c:v>
              </c:pt>
              <c:pt idx="5">
                <c:v>195792.43543193905</c:v>
              </c:pt>
              <c:pt idx="6">
                <c:v>319704.42223261402</c:v>
              </c:pt>
              <c:pt idx="7">
                <c:v>363772.52461350779</c:v>
              </c:pt>
              <c:pt idx="8">
                <c:v>367039.07210187038</c:v>
              </c:pt>
              <c:pt idx="9">
                <c:v>378969.27653617447</c:v>
              </c:pt>
              <c:pt idx="10">
                <c:v>515442.4262497382</c:v>
              </c:pt>
            </c:numLit>
          </c:val>
          <c:extLst>
            <c:ext xmlns:c16="http://schemas.microsoft.com/office/drawing/2014/chart" uri="{C3380CC4-5D6E-409C-BE32-E72D297353CC}">
              <c16:uniqueId val="{00000009-F12A-4F59-BF69-4EBFD56C23E4}"/>
            </c:ext>
          </c:extLst>
        </c:ser>
        <c:ser>
          <c:idx val="10"/>
          <c:order val="10"/>
          <c:tx>
            <c:v>Overige biomassa</c:v>
          </c:tx>
          <c:spPr>
            <a:solidFill>
              <a:srgbClr val="92D05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863816</c:v>
              </c:pt>
              <c:pt idx="1">
                <c:v>674815.97276908858</c:v>
              </c:pt>
              <c:pt idx="2">
                <c:v>780154.12589730986</c:v>
              </c:pt>
              <c:pt idx="3">
                <c:v>1087693.2884625769</c:v>
              </c:pt>
              <c:pt idx="4">
                <c:v>941829.65010107274</c:v>
              </c:pt>
              <c:pt idx="5">
                <c:v>1057459.0603535525</c:v>
              </c:pt>
              <c:pt idx="6">
                <c:v>1091628.9961989066</c:v>
              </c:pt>
              <c:pt idx="7">
                <c:v>973513.69071455172</c:v>
              </c:pt>
              <c:pt idx="8">
                <c:v>900320.15827046591</c:v>
              </c:pt>
              <c:pt idx="9">
                <c:v>860442.00327934232</c:v>
              </c:pt>
              <c:pt idx="10">
                <c:v>870067.04136922979</c:v>
              </c:pt>
            </c:numLit>
          </c:val>
          <c:extLst>
            <c:ext xmlns:c16="http://schemas.microsoft.com/office/drawing/2014/chart" uri="{C3380CC4-5D6E-409C-BE32-E72D297353CC}">
              <c16:uniqueId val="{0000000A-F12A-4F59-BF69-4EBFD56C23E4}"/>
            </c:ext>
          </c:extLst>
        </c:ser>
        <c:ser>
          <c:idx val="11"/>
          <c:order val="11"/>
          <c:tx>
            <c:v>Zonne-/ thermische energie</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4585.2566666666671</c:v>
              </c:pt>
              <c:pt idx="2">
                <c:v>5280.9400000000005</c:v>
              </c:pt>
              <c:pt idx="3">
                <c:v>12955.343333333334</c:v>
              </c:pt>
              <c:pt idx="4">
                <c:v>15924.113333333333</c:v>
              </c:pt>
              <c:pt idx="5">
                <c:v>17199.793333333335</c:v>
              </c:pt>
              <c:pt idx="6">
                <c:v>18656.82</c:v>
              </c:pt>
              <c:pt idx="7">
                <c:v>25633.430747397993</c:v>
              </c:pt>
              <c:pt idx="8">
                <c:v>26372.01674064128</c:v>
              </c:pt>
              <c:pt idx="9">
                <c:v>26970.117509003841</c:v>
              </c:pt>
              <c:pt idx="10">
                <c:v>27143.651218417577</c:v>
              </c:pt>
            </c:numLit>
          </c:val>
          <c:extLst>
            <c:ext xmlns:c16="http://schemas.microsoft.com/office/drawing/2014/chart" uri="{C3380CC4-5D6E-409C-BE32-E72D297353CC}">
              <c16:uniqueId val="{0000000B-F12A-4F59-BF69-4EBFD56C23E4}"/>
            </c:ext>
          </c:extLst>
        </c:ser>
        <c:ser>
          <c:idx val="12"/>
          <c:order val="12"/>
          <c:tx>
            <c:v>Geo-thermische energie</c:v>
          </c:tx>
          <c:spPr>
            <a:solidFill>
              <a:srgbClr val="385723"/>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14872.000000000002</c:v>
              </c:pt>
              <c:pt idx="2">
                <c:v>18971.333333333336</c:v>
              </c:pt>
              <c:pt idx="3">
                <c:v>35540.26666666667</c:v>
              </c:pt>
              <c:pt idx="4">
                <c:v>35444.933333333334</c:v>
              </c:pt>
              <c:pt idx="5">
                <c:v>46808.666666666672</c:v>
              </c:pt>
              <c:pt idx="6">
                <c:v>56628</c:v>
              </c:pt>
              <c:pt idx="7">
                <c:v>42237.207719380385</c:v>
              </c:pt>
              <c:pt idx="8">
                <c:v>44037.338836907154</c:v>
              </c:pt>
              <c:pt idx="9">
                <c:v>58544.380661357798</c:v>
              </c:pt>
              <c:pt idx="10">
                <c:v>59692.451567663535</c:v>
              </c:pt>
            </c:numLit>
          </c:val>
          <c:extLst>
            <c:ext xmlns:c16="http://schemas.microsoft.com/office/drawing/2014/chart" uri="{C3380CC4-5D6E-409C-BE32-E72D297353CC}">
              <c16:uniqueId val="{0000000C-F12A-4F59-BF69-4EBFD56C23E4}"/>
            </c:ext>
          </c:extLst>
        </c:ser>
        <c:dLbls>
          <c:showLegendKey val="0"/>
          <c:showVal val="0"/>
          <c:showCatName val="0"/>
          <c:showSerName val="0"/>
          <c:showPercent val="0"/>
          <c:showBubbleSize val="0"/>
        </c:dLbls>
        <c:gapWidth val="150"/>
        <c:overlap val="100"/>
        <c:axId val="371649984"/>
        <c:axId val="371646704"/>
      </c:barChart>
      <c:barChart>
        <c:barDir val="col"/>
        <c:grouping val="stacked"/>
        <c:varyColors val="0"/>
        <c:ser>
          <c:idx val="13"/>
          <c:order val="13"/>
          <c:tx>
            <c:v>Totaal</c:v>
          </c:tx>
          <c:spPr>
            <a:no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28739594</c:v>
              </c:pt>
              <c:pt idx="1">
                <c:v>27308815.117932376</c:v>
              </c:pt>
              <c:pt idx="2">
                <c:v>27112182.747553546</c:v>
              </c:pt>
              <c:pt idx="3">
                <c:v>28167899.30790446</c:v>
              </c:pt>
              <c:pt idx="4">
                <c:v>27162261.064388245</c:v>
              </c:pt>
              <c:pt idx="5">
                <c:v>27710791.856489636</c:v>
              </c:pt>
              <c:pt idx="6">
                <c:v>27261796.52769921</c:v>
              </c:pt>
              <c:pt idx="7">
                <c:v>27592485.718261316</c:v>
              </c:pt>
              <c:pt idx="8">
                <c:v>28660412.668119732</c:v>
              </c:pt>
              <c:pt idx="9">
                <c:v>28830204.179258846</c:v>
              </c:pt>
              <c:pt idx="10">
                <c:v>26053109.463418335</c:v>
              </c:pt>
            </c:numLit>
          </c:val>
          <c:extLst>
            <c:ext xmlns:c16="http://schemas.microsoft.com/office/drawing/2014/chart" uri="{C3380CC4-5D6E-409C-BE32-E72D297353CC}">
              <c16:uniqueId val="{0000000D-F12A-4F59-BF69-4EBFD56C23E4}"/>
            </c:ext>
          </c:extLst>
        </c:ser>
        <c:dLbls>
          <c:showLegendKey val="0"/>
          <c:showVal val="0"/>
          <c:showCatName val="0"/>
          <c:showSerName val="0"/>
          <c:showPercent val="0"/>
          <c:showBubbleSize val="0"/>
        </c:dLbls>
        <c:gapWidth val="150"/>
        <c:overlap val="100"/>
        <c:axId val="371647032"/>
        <c:axId val="371649656"/>
      </c:barChart>
      <c:valAx>
        <c:axId val="371646704"/>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71649984"/>
        <c:crosses val="autoZero"/>
        <c:crossBetween val="between"/>
      </c:valAx>
      <c:catAx>
        <c:axId val="371649984"/>
        <c:scaling>
          <c:orientation val="minMax"/>
        </c:scaling>
        <c:delete val="0"/>
        <c:axPos val="b"/>
        <c:numFmt formatCode="0"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71646704"/>
        <c:crosses val="autoZero"/>
        <c:auto val="1"/>
        <c:lblAlgn val="ctr"/>
        <c:lblOffset val="100"/>
        <c:noMultiLvlLbl val="0"/>
      </c:catAx>
      <c:valAx>
        <c:axId val="371649656"/>
        <c:scaling>
          <c:orientation val="minMax"/>
        </c:scaling>
        <c:delete val="1"/>
        <c:axPos val="r"/>
        <c:numFmt formatCode="#.##0" sourceLinked="0"/>
        <c:majorTickMark val="out"/>
        <c:minorTickMark val="none"/>
        <c:tickLblPos val="nextTo"/>
        <c:crossAx val="371647032"/>
        <c:crosses val="max"/>
        <c:crossBetween val="between"/>
      </c:valAx>
      <c:catAx>
        <c:axId val="371647032"/>
        <c:scaling>
          <c:orientation val="minMax"/>
        </c:scaling>
        <c:delete val="1"/>
        <c:axPos val="b"/>
        <c:numFmt formatCode="0" sourceLinked="0"/>
        <c:majorTickMark val="out"/>
        <c:minorTickMark val="none"/>
        <c:tickLblPos val="nextTo"/>
        <c:crossAx val="371649656"/>
        <c:crosses val="autoZero"/>
        <c:auto val="1"/>
        <c:lblAlgn val="ctr"/>
        <c:lblOffset val="100"/>
        <c:noMultiLvlLbl val="0"/>
      </c:catAx>
      <c:spPr>
        <a:noFill/>
        <a:ln>
          <a:noFill/>
        </a:ln>
      </c:spPr>
    </c:plotArea>
    <c:legend>
      <c:legendPos val="r"/>
      <c:layout>
        <c:manualLayout>
          <c:xMode val="edge"/>
          <c:yMode val="edge"/>
          <c:x val="0.79161465104753526"/>
          <c:y val="0.13427691740224079"/>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de energiegerelateerde uitstoot (ton CO2)</a:t>
            </a:r>
          </a:p>
        </c:rich>
      </c:tx>
      <c:layout>
        <c:manualLayout>
          <c:xMode val="edge"/>
          <c:yMode val="edge"/>
          <c:x val="0.27064853782238052"/>
          <c:y val="1.9000456310171228E-2"/>
        </c:manualLayout>
      </c:layout>
      <c:overlay val="0"/>
      <c:spPr>
        <a:noFill/>
        <a:ln>
          <a:noFill/>
        </a:ln>
      </c:spPr>
    </c:title>
    <c:autoTitleDeleted val="0"/>
    <c:plotArea>
      <c:layout>
        <c:manualLayout>
          <c:xMode val="edge"/>
          <c:yMode val="edge"/>
          <c:x val="5.3553093961274466E-2"/>
          <c:y val="8.0042539079350591E-2"/>
          <c:w val="0.64060889270482924"/>
          <c:h val="0.86093610909553342"/>
        </c:manualLayout>
      </c:layout>
      <c:barChart>
        <c:barDir val="col"/>
        <c:grouping val="stacked"/>
        <c:varyColors val="0"/>
        <c:ser>
          <c:idx val="0"/>
          <c:order val="0"/>
          <c:tx>
            <c:v>huishoudens</c:v>
          </c:tx>
          <c:spPr>
            <a:solidFill>
              <a:srgbClr val="ED7D3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2089000</c:v>
              </c:pt>
              <c:pt idx="1">
                <c:v>1933464.7735184147</c:v>
              </c:pt>
              <c:pt idx="2">
                <c:v>1848855.9234903899</c:v>
              </c:pt>
              <c:pt idx="3">
                <c:v>2091279.8259560238</c:v>
              </c:pt>
              <c:pt idx="4">
                <c:v>1850766.2662916421</c:v>
              </c:pt>
              <c:pt idx="5">
                <c:v>1804309.5725389319</c:v>
              </c:pt>
              <c:pt idx="6">
                <c:v>1818096.7674240815</c:v>
              </c:pt>
              <c:pt idx="7">
                <c:v>1424792.004633371</c:v>
              </c:pt>
              <c:pt idx="8">
                <c:v>1485577.5797173113</c:v>
              </c:pt>
              <c:pt idx="9">
                <c:v>1463603.3635490669</c:v>
              </c:pt>
              <c:pt idx="10">
                <c:v>1415052.9058259039</c:v>
              </c:pt>
            </c:numLit>
          </c:val>
          <c:extLst>
            <c:ext xmlns:c16="http://schemas.microsoft.com/office/drawing/2014/chart" uri="{C3380CC4-5D6E-409C-BE32-E72D297353CC}">
              <c16:uniqueId val="{00000000-34DD-4EDB-904C-2CDA75266C6A}"/>
            </c:ext>
          </c:extLst>
        </c:ser>
        <c:ser>
          <c:idx val="1"/>
          <c:order val="1"/>
          <c:tx>
            <c:v>tertiair</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858000</c:v>
              </c:pt>
              <c:pt idx="1">
                <c:v>798083.35813859082</c:v>
              </c:pt>
              <c:pt idx="2">
                <c:v>947989.08768769284</c:v>
              </c:pt>
              <c:pt idx="3">
                <c:v>1110882.7691874928</c:v>
              </c:pt>
              <c:pt idx="4">
                <c:v>900549.23621965142</c:v>
              </c:pt>
              <c:pt idx="5">
                <c:v>967380.10171852726</c:v>
              </c:pt>
              <c:pt idx="6">
                <c:v>944079.65400778269</c:v>
              </c:pt>
              <c:pt idx="7">
                <c:v>649966.02888498537</c:v>
              </c:pt>
              <c:pt idx="8">
                <c:v>693214.44992690929</c:v>
              </c:pt>
              <c:pt idx="9">
                <c:v>679472.48214511154</c:v>
              </c:pt>
              <c:pt idx="10">
                <c:v>630177.86863163114</c:v>
              </c:pt>
            </c:numLit>
          </c:val>
          <c:extLst>
            <c:ext xmlns:c16="http://schemas.microsoft.com/office/drawing/2014/chart" uri="{C3380CC4-5D6E-409C-BE32-E72D297353CC}">
              <c16:uniqueId val="{00000001-34DD-4EDB-904C-2CDA75266C6A}"/>
            </c:ext>
          </c:extLst>
        </c:ser>
        <c:ser>
          <c:idx val="2"/>
          <c:order val="2"/>
          <c:tx>
            <c:v>openbare verlichting</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26000</c:v>
              </c:pt>
              <c:pt idx="1">
                <c:v>22543.867214021517</c:v>
              </c:pt>
              <c:pt idx="2">
                <c:v>23933.882099836817</c:v>
              </c:pt>
              <c:pt idx="3">
                <c:v>26672.18994677057</c:v>
              </c:pt>
              <c:pt idx="4">
                <c:v>23060.803590897842</c:v>
              </c:pt>
              <c:pt idx="5">
                <c:v>23065.61102619825</c:v>
              </c:pt>
              <c:pt idx="6">
                <c:v>22827.837594451787</c:v>
              </c:pt>
              <c:pt idx="7">
                <c:v>12939.073953430721</c:v>
              </c:pt>
              <c:pt idx="8">
                <c:v>12485.605176478146</c:v>
              </c:pt>
              <c:pt idx="9">
                <c:v>12540.043624787453</c:v>
              </c:pt>
              <c:pt idx="10">
                <c:v>11389.303927593035</c:v>
              </c:pt>
            </c:numLit>
          </c:val>
          <c:extLst>
            <c:ext xmlns:c16="http://schemas.microsoft.com/office/drawing/2014/chart" uri="{C3380CC4-5D6E-409C-BE32-E72D297353CC}">
              <c16:uniqueId val="{00000002-34DD-4EDB-904C-2CDA75266C6A}"/>
            </c:ext>
          </c:extLst>
        </c:ser>
        <c:ser>
          <c:idx val="3"/>
          <c:order val="3"/>
          <c:tx>
            <c:v>landbouw</c:v>
          </c:tx>
          <c:spPr>
            <a:solidFill>
              <a:srgbClr val="EDEDED"/>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179000</c:v>
              </c:pt>
              <c:pt idx="1">
                <c:v>191109.68798804228</c:v>
              </c:pt>
              <c:pt idx="2">
                <c:v>161337.77359326475</c:v>
              </c:pt>
              <c:pt idx="3">
                <c:v>169582.77213149788</c:v>
              </c:pt>
              <c:pt idx="4">
                <c:v>148676.15706249108</c:v>
              </c:pt>
              <c:pt idx="5">
                <c:v>169483.09142870214</c:v>
              </c:pt>
              <c:pt idx="6">
                <c:v>167546.08049166563</c:v>
              </c:pt>
              <c:pt idx="7">
                <c:v>139995.92042991187</c:v>
              </c:pt>
              <c:pt idx="8">
                <c:v>129409.91977128359</c:v>
              </c:pt>
              <c:pt idx="9">
                <c:v>134078.04696536149</c:v>
              </c:pt>
              <c:pt idx="10">
                <c:v>135592.70534577922</c:v>
              </c:pt>
            </c:numLit>
          </c:val>
          <c:extLst>
            <c:ext xmlns:c16="http://schemas.microsoft.com/office/drawing/2014/chart" uri="{C3380CC4-5D6E-409C-BE32-E72D297353CC}">
              <c16:uniqueId val="{00000003-34DD-4EDB-904C-2CDA75266C6A}"/>
            </c:ext>
          </c:extLst>
        </c:ser>
        <c:ser>
          <c:idx val="4"/>
          <c:order val="4"/>
          <c:tx>
            <c:v>industrie (niet-ETS)</c:v>
          </c:tx>
          <c:spPr>
            <a:solidFill>
              <a:srgbClr val="54823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1144440</c:v>
              </c:pt>
              <c:pt idx="1">
                <c:v>1041395.7230110648</c:v>
              </c:pt>
              <c:pt idx="2">
                <c:v>1093744.2337603266</c:v>
              </c:pt>
              <c:pt idx="3">
                <c:v>1217954.7353509085</c:v>
              </c:pt>
              <c:pt idx="4">
                <c:v>1198499.5801858434</c:v>
              </c:pt>
              <c:pt idx="5">
                <c:v>1120789.0806910109</c:v>
              </c:pt>
              <c:pt idx="6">
                <c:v>1039982.3854751356</c:v>
              </c:pt>
              <c:pt idx="7">
                <c:v>743405.18761893688</c:v>
              </c:pt>
              <c:pt idx="8">
                <c:v>696360.10018053534</c:v>
              </c:pt>
              <c:pt idx="9">
                <c:v>706810.263418574</c:v>
              </c:pt>
              <c:pt idx="10">
                <c:v>655676.94018583116</c:v>
              </c:pt>
            </c:numLit>
          </c:val>
          <c:extLst>
            <c:ext xmlns:c16="http://schemas.microsoft.com/office/drawing/2014/chart" uri="{C3380CC4-5D6E-409C-BE32-E72D297353CC}">
              <c16:uniqueId val="{00000004-34DD-4EDB-904C-2CDA75266C6A}"/>
            </c:ext>
          </c:extLst>
        </c:ser>
        <c:ser>
          <c:idx val="5"/>
          <c:order val="5"/>
          <c:tx>
            <c:v>industrie (ETS)</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2221560</c:v>
              </c:pt>
              <c:pt idx="1">
                <c:v>2064329.6607645871</c:v>
              </c:pt>
              <c:pt idx="2">
                <c:v>2069930.3645515454</c:v>
              </c:pt>
              <c:pt idx="3">
                <c:v>2040039.01125378</c:v>
              </c:pt>
              <c:pt idx="4">
                <c:v>1822383.6707915792</c:v>
              </c:pt>
              <c:pt idx="5">
                <c:v>1807641.1661856303</c:v>
              </c:pt>
              <c:pt idx="6">
                <c:v>1808395.7731030213</c:v>
              </c:pt>
              <c:pt idx="7">
                <c:v>1455552.6781523351</c:v>
              </c:pt>
              <c:pt idx="8">
                <c:v>1586548.4481012626</c:v>
              </c:pt>
              <c:pt idx="9">
                <c:v>1611624.3267464424</c:v>
              </c:pt>
              <c:pt idx="10">
                <c:v>1388397.4977286761</c:v>
              </c:pt>
            </c:numLit>
          </c:val>
          <c:extLst>
            <c:ext xmlns:c16="http://schemas.microsoft.com/office/drawing/2014/chart" uri="{C3380CC4-5D6E-409C-BE32-E72D297353CC}">
              <c16:uniqueId val="{00000005-34DD-4EDB-904C-2CDA75266C6A}"/>
            </c:ext>
          </c:extLst>
        </c:ser>
        <c:ser>
          <c:idx val="6"/>
          <c:order val="6"/>
          <c:tx>
            <c:v>particulier en commercieel vervoer</c:v>
          </c:tx>
          <c:spPr>
            <a:solidFill>
              <a:srgbClr val="00B0F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1491000</c:v>
              </c:pt>
              <c:pt idx="1">
                <c:v>1445773.5814748881</c:v>
              </c:pt>
              <c:pt idx="2">
                <c:v>1533373.7640668149</c:v>
              </c:pt>
              <c:pt idx="3">
                <c:v>1533933.4085555084</c:v>
              </c:pt>
              <c:pt idx="4">
                <c:v>1542140.1712476804</c:v>
              </c:pt>
              <c:pt idx="5">
                <c:v>1629556.4179461792</c:v>
              </c:pt>
              <c:pt idx="6">
                <c:v>1561952.2081529945</c:v>
              </c:pt>
              <c:pt idx="7">
                <c:v>1598192.2287485409</c:v>
              </c:pt>
              <c:pt idx="8">
                <c:v>1619778.4106659566</c:v>
              </c:pt>
              <c:pt idx="9">
                <c:v>1633526.4992037243</c:v>
              </c:pt>
              <c:pt idx="10">
                <c:v>1267046.8724274607</c:v>
              </c:pt>
            </c:numLit>
          </c:val>
          <c:extLst>
            <c:ext xmlns:c16="http://schemas.microsoft.com/office/drawing/2014/chart" uri="{C3380CC4-5D6E-409C-BE32-E72D297353CC}">
              <c16:uniqueId val="{00000006-34DD-4EDB-904C-2CDA75266C6A}"/>
            </c:ext>
          </c:extLst>
        </c:ser>
        <c:ser>
          <c:idx val="7"/>
          <c:order val="7"/>
          <c:tx>
            <c:v>openbaar vervoer</c:v>
          </c:tx>
          <c:spPr>
            <a:solidFill>
              <a:srgbClr val="00206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34000</c:v>
              </c:pt>
              <c:pt idx="1">
                <c:v>33306.463815783936</c:v>
              </c:pt>
              <c:pt idx="2">
                <c:v>32148.089898244471</c:v>
              </c:pt>
              <c:pt idx="3">
                <c:v>31516.606503319512</c:v>
              </c:pt>
              <c:pt idx="4">
                <c:v>30073.801435818314</c:v>
              </c:pt>
              <c:pt idx="5">
                <c:v>30153.129174557471</c:v>
              </c:pt>
              <c:pt idx="6">
                <c:v>28489.899865366584</c:v>
              </c:pt>
              <c:pt idx="7">
                <c:v>27262.536512907733</c:v>
              </c:pt>
              <c:pt idx="8">
                <c:v>27438.105264986749</c:v>
              </c:pt>
              <c:pt idx="9">
                <c:v>27545.582971993579</c:v>
              </c:pt>
              <c:pt idx="10">
                <c:v>23474.70010009121</c:v>
              </c:pt>
            </c:numLit>
          </c:val>
          <c:extLst>
            <c:ext xmlns:c16="http://schemas.microsoft.com/office/drawing/2014/chart" uri="{C3380CC4-5D6E-409C-BE32-E72D297353CC}">
              <c16:uniqueId val="{00000007-34DD-4EDB-904C-2CDA75266C6A}"/>
            </c:ext>
          </c:extLst>
        </c:ser>
        <c:ser>
          <c:idx val="8"/>
          <c:order val="8"/>
          <c:tx>
            <c:v>binnenvaart</c:v>
          </c:tx>
          <c:spPr>
            <a:solidFill>
              <a:srgbClr val="7030A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55351</c:v>
              </c:pt>
              <c:pt idx="1">
                <c:v>54402</c:v>
              </c:pt>
              <c:pt idx="2">
                <c:v>52388</c:v>
              </c:pt>
              <c:pt idx="3">
                <c:v>49235</c:v>
              </c:pt>
              <c:pt idx="4">
                <c:v>46829</c:v>
              </c:pt>
              <c:pt idx="5">
                <c:v>46728</c:v>
              </c:pt>
              <c:pt idx="6">
                <c:v>50170</c:v>
              </c:pt>
              <c:pt idx="7">
                <c:v>53219</c:v>
              </c:pt>
              <c:pt idx="8">
                <c:v>49957</c:v>
              </c:pt>
              <c:pt idx="9">
                <c:v>48115</c:v>
              </c:pt>
              <c:pt idx="10">
                <c:v>48996</c:v>
              </c:pt>
            </c:numLit>
          </c:val>
          <c:extLst>
            <c:ext xmlns:c16="http://schemas.microsoft.com/office/drawing/2014/chart" uri="{C3380CC4-5D6E-409C-BE32-E72D297353CC}">
              <c16:uniqueId val="{00000008-34DD-4EDB-904C-2CDA75266C6A}"/>
            </c:ext>
          </c:extLst>
        </c:ser>
        <c:ser>
          <c:idx val="9"/>
          <c:order val="9"/>
          <c:tx>
            <c:v>spoor</c:v>
          </c:tx>
          <c:spPr>
            <a:solidFill>
              <a:srgbClr val="C00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18000</c:v>
              </c:pt>
              <c:pt idx="1">
                <c:v>12565</c:v>
              </c:pt>
              <c:pt idx="2">
                <c:v>11387</c:v>
              </c:pt>
              <c:pt idx="3">
                <c:v>10940</c:v>
              </c:pt>
              <c:pt idx="4">
                <c:v>10815</c:v>
              </c:pt>
              <c:pt idx="5">
                <c:v>11203</c:v>
              </c:pt>
              <c:pt idx="6">
                <c:v>11215</c:v>
              </c:pt>
              <c:pt idx="7">
                <c:v>12131</c:v>
              </c:pt>
              <c:pt idx="8">
                <c:v>11749.439239595575</c:v>
              </c:pt>
              <c:pt idx="9">
                <c:v>11654.04845744247</c:v>
              </c:pt>
              <c:pt idx="10">
                <c:v>10888.768041032336</c:v>
              </c:pt>
            </c:numLit>
          </c:val>
          <c:extLst>
            <c:ext xmlns:c16="http://schemas.microsoft.com/office/drawing/2014/chart" uri="{C3380CC4-5D6E-409C-BE32-E72D297353CC}">
              <c16:uniqueId val="{00000009-34DD-4EDB-904C-2CDA75266C6A}"/>
            </c:ext>
          </c:extLst>
        </c:ser>
        <c:ser>
          <c:idx val="10"/>
          <c:order val="10"/>
          <c:tx>
            <c:v>eigen gebouwen</c:v>
          </c:tx>
          <c:spPr>
            <a:solidFill>
              <a:srgbClr val="255E9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A-34DD-4EDB-904C-2CDA75266C6A}"/>
            </c:ext>
          </c:extLst>
        </c:ser>
        <c:ser>
          <c:idx val="11"/>
          <c:order val="11"/>
          <c:tx>
            <c:v>eigen openbare verlichting</c:v>
          </c:tx>
          <c:spPr>
            <a:solidFill>
              <a:srgbClr val="43682B"/>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B-34DD-4EDB-904C-2CDA75266C6A}"/>
            </c:ext>
          </c:extLst>
        </c:ser>
        <c:ser>
          <c:idx val="12"/>
          <c:order val="12"/>
          <c:tx>
            <c:v>eigen vloot</c:v>
          </c:tx>
          <c:spPr>
            <a:solidFill>
              <a:srgbClr val="698ED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extLst>
            <c:ext xmlns:c16="http://schemas.microsoft.com/office/drawing/2014/chart" uri="{C3380CC4-5D6E-409C-BE32-E72D297353CC}">
              <c16:uniqueId val="{0000000C-34DD-4EDB-904C-2CDA75266C6A}"/>
            </c:ext>
          </c:extLst>
        </c:ser>
        <c:ser>
          <c:idx val="13"/>
          <c:order val="13"/>
          <c:tx>
            <c:v>niet toegekend</c:v>
          </c:tx>
          <c:spPr>
            <a:solidFill>
              <a:srgbClr val="7F7F7F"/>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0</c:v>
              </c:pt>
              <c:pt idx="1">
                <c:v>110851.87110145719</c:v>
              </c:pt>
              <c:pt idx="2">
                <c:v>47664.957027121724</c:v>
              </c:pt>
              <c:pt idx="3">
                <c:v>26363.678511273512</c:v>
              </c:pt>
              <c:pt idx="4">
                <c:v>35701.02545431217</c:v>
              </c:pt>
              <c:pt idx="5">
                <c:v>74609.835922491155</c:v>
              </c:pt>
              <c:pt idx="6">
                <c:v>59624.71581942631</c:v>
              </c:pt>
              <c:pt idx="7">
                <c:v>39787.713279538322</c:v>
              </c:pt>
              <c:pt idx="8">
                <c:v>34326.584562735203</c:v>
              </c:pt>
              <c:pt idx="9">
                <c:v>30662.023873714927</c:v>
              </c:pt>
              <c:pt idx="10">
                <c:v>30672.255343601828</c:v>
              </c:pt>
            </c:numLit>
          </c:val>
          <c:extLst>
            <c:ext xmlns:c16="http://schemas.microsoft.com/office/drawing/2014/chart" uri="{C3380CC4-5D6E-409C-BE32-E72D297353CC}">
              <c16:uniqueId val="{0000000D-34DD-4EDB-904C-2CDA75266C6A}"/>
            </c:ext>
          </c:extLst>
        </c:ser>
        <c:dLbls>
          <c:showLegendKey val="0"/>
          <c:showVal val="0"/>
          <c:showCatName val="0"/>
          <c:showSerName val="0"/>
          <c:showPercent val="0"/>
          <c:showBubbleSize val="0"/>
        </c:dLbls>
        <c:gapWidth val="150"/>
        <c:overlap val="100"/>
        <c:axId val="314901024"/>
        <c:axId val="314900696"/>
      </c:barChart>
      <c:barChart>
        <c:barDir val="col"/>
        <c:grouping val="stacked"/>
        <c:varyColors val="0"/>
        <c:ser>
          <c:idx val="14"/>
          <c:order val="14"/>
          <c:tx>
            <c:v>totaal</c:v>
          </c:tx>
          <c:spPr>
            <a:no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8116351</c:v>
              </c:pt>
              <c:pt idx="1">
                <c:v>7707825.9870268507</c:v>
              </c:pt>
              <c:pt idx="2">
                <c:v>7822753.0761752371</c:v>
              </c:pt>
              <c:pt idx="3">
                <c:v>8308399.9973965753</c:v>
              </c:pt>
              <c:pt idx="4">
                <c:v>7609494.7122799167</c:v>
              </c:pt>
              <c:pt idx="5">
                <c:v>7684919.0066322284</c:v>
              </c:pt>
              <c:pt idx="6">
                <c:v>7512380.3219339252</c:v>
              </c:pt>
              <c:pt idx="7">
                <c:v>6157243.3722139578</c:v>
              </c:pt>
              <c:pt idx="8">
                <c:v>6335096.2033674587</c:v>
              </c:pt>
              <c:pt idx="9">
                <c:v>6347977.6324987765</c:v>
              </c:pt>
              <c:pt idx="10">
                <c:v>5606477.0495165689</c:v>
              </c:pt>
            </c:numLit>
          </c:val>
          <c:extLst>
            <c:ext xmlns:c16="http://schemas.microsoft.com/office/drawing/2014/chart" uri="{C3380CC4-5D6E-409C-BE32-E72D297353CC}">
              <c16:uniqueId val="{0000000E-34DD-4EDB-904C-2CDA75266C6A}"/>
            </c:ext>
          </c:extLst>
        </c:ser>
        <c:dLbls>
          <c:showLegendKey val="0"/>
          <c:showVal val="0"/>
          <c:showCatName val="0"/>
          <c:showSerName val="0"/>
          <c:showPercent val="0"/>
          <c:showBubbleSize val="0"/>
        </c:dLbls>
        <c:gapWidth val="150"/>
        <c:overlap val="100"/>
        <c:axId val="314903976"/>
        <c:axId val="314903320"/>
      </c:barChart>
      <c:valAx>
        <c:axId val="314900696"/>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14901024"/>
        <c:crosses val="autoZero"/>
        <c:crossBetween val="between"/>
      </c:valAx>
      <c:catAx>
        <c:axId val="31490102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14900696"/>
        <c:crosses val="autoZero"/>
        <c:auto val="1"/>
        <c:lblAlgn val="ctr"/>
        <c:lblOffset val="100"/>
        <c:noMultiLvlLbl val="0"/>
      </c:catAx>
      <c:valAx>
        <c:axId val="314903320"/>
        <c:scaling>
          <c:orientation val="minMax"/>
        </c:scaling>
        <c:delete val="1"/>
        <c:axPos val="r"/>
        <c:numFmt formatCode="#.##0" sourceLinked="0"/>
        <c:majorTickMark val="out"/>
        <c:minorTickMark val="none"/>
        <c:tickLblPos val="nextTo"/>
        <c:crossAx val="314903976"/>
        <c:crosses val="max"/>
        <c:crossBetween val="between"/>
      </c:valAx>
      <c:catAx>
        <c:axId val="314903976"/>
        <c:scaling>
          <c:orientation val="minMax"/>
        </c:scaling>
        <c:delete val="1"/>
        <c:axPos val="b"/>
        <c:numFmt formatCode="General" sourceLinked="0"/>
        <c:majorTickMark val="out"/>
        <c:minorTickMark val="none"/>
        <c:tickLblPos val="nextTo"/>
        <c:crossAx val="314903320"/>
        <c:crosses val="autoZero"/>
        <c:auto val="1"/>
        <c:lblAlgn val="ctr"/>
        <c:lblOffset val="100"/>
        <c:noMultiLvlLbl val="0"/>
      </c:catAx>
      <c:spPr>
        <a:noFill/>
        <a:ln>
          <a:noFill/>
        </a:ln>
      </c:spPr>
    </c:plotArea>
    <c:legend>
      <c:legendPos val="r"/>
      <c:layout>
        <c:manualLayout>
          <c:xMode val="edge"/>
          <c:yMode val="edge"/>
          <c:x val="0.72180894337551205"/>
          <c:y val="0.11136312066287156"/>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de productie van elektriciteit (MWh)</a:t>
            </a:r>
          </a:p>
        </c:rich>
      </c:tx>
      <c:overlay val="0"/>
      <c:spPr>
        <a:noFill/>
        <a:ln>
          <a:noFill/>
        </a:ln>
      </c:spPr>
    </c:title>
    <c:autoTitleDeleted val="0"/>
    <c:plotArea>
      <c:layout>
        <c:manualLayout>
          <c:xMode val="edge"/>
          <c:yMode val="edge"/>
          <c:x val="6.0634029003788933E-2"/>
          <c:y val="0.10204015677158267"/>
          <c:w val="0.69027417745376662"/>
          <c:h val="0.84861449924520016"/>
        </c:manualLayout>
      </c:layout>
      <c:barChart>
        <c:barDir val="col"/>
        <c:grouping val="stacked"/>
        <c:varyColors val="0"/>
        <c:ser>
          <c:idx val="0"/>
          <c:order val="0"/>
          <c:tx>
            <c:v>Windkracht</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48251</c:v>
              </c:pt>
              <c:pt idx="1">
                <c:v>71411</c:v>
              </c:pt>
              <c:pt idx="2">
                <c:v>95279</c:v>
              </c:pt>
              <c:pt idx="3">
                <c:v>121683.63006006533</c:v>
              </c:pt>
              <c:pt idx="4">
                <c:v>221074</c:v>
              </c:pt>
              <c:pt idx="5">
                <c:v>333015.12450021447</c:v>
              </c:pt>
              <c:pt idx="6">
                <c:v>359991.65817821817</c:v>
              </c:pt>
              <c:pt idx="7">
                <c:v>413793.42681651493</c:v>
              </c:pt>
              <c:pt idx="8">
                <c:v>467014.18232777331</c:v>
              </c:pt>
              <c:pt idx="9">
                <c:v>536957.47470974468</c:v>
              </c:pt>
              <c:pt idx="10">
                <c:v>666761.45572750003</c:v>
              </c:pt>
            </c:numLit>
          </c:val>
          <c:extLst>
            <c:ext xmlns:c16="http://schemas.microsoft.com/office/drawing/2014/chart" uri="{C3380CC4-5D6E-409C-BE32-E72D297353CC}">
              <c16:uniqueId val="{00000000-CE9E-42A1-8375-1CD89287F167}"/>
            </c:ext>
          </c:extLst>
        </c:ser>
        <c:ser>
          <c:idx val="1"/>
          <c:order val="1"/>
          <c:tx>
            <c:v>Waterkracht</c:v>
          </c:tx>
          <c:spPr>
            <a:solidFill>
              <a:srgbClr val="00B0F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1260</c:v>
              </c:pt>
              <c:pt idx="1">
                <c:v>1141</c:v>
              </c:pt>
              <c:pt idx="2">
                <c:v>726</c:v>
              </c:pt>
              <c:pt idx="3">
                <c:v>309.81165919282512</c:v>
              </c:pt>
              <c:pt idx="4">
                <c:v>394</c:v>
              </c:pt>
              <c:pt idx="5">
                <c:v>407.5739644970414</c:v>
              </c:pt>
              <c:pt idx="6">
                <c:v>2744.1367263890788</c:v>
              </c:pt>
              <c:pt idx="7">
                <c:v>1987.3037871582178</c:v>
              </c:pt>
              <c:pt idx="8">
                <c:v>2067.5259885655819</c:v>
              </c:pt>
              <c:pt idx="9">
                <c:v>1186.4367798463904</c:v>
              </c:pt>
              <c:pt idx="10">
                <c:v>1484.3838901939582</c:v>
              </c:pt>
            </c:numLit>
          </c:val>
          <c:extLst>
            <c:ext xmlns:c16="http://schemas.microsoft.com/office/drawing/2014/chart" uri="{C3380CC4-5D6E-409C-BE32-E72D297353CC}">
              <c16:uniqueId val="{00000001-CE9E-42A1-8375-1CD89287F167}"/>
            </c:ext>
          </c:extLst>
        </c:ser>
        <c:ser>
          <c:idx val="2"/>
          <c:order val="2"/>
          <c:tx>
            <c:v>Fotovoltaïsche energie</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8276</c:v>
              </c:pt>
              <c:pt idx="1">
                <c:v>196458</c:v>
              </c:pt>
              <c:pt idx="2">
                <c:v>363106</c:v>
              </c:pt>
              <c:pt idx="3">
                <c:v>412515.42712260864</c:v>
              </c:pt>
              <c:pt idx="4">
                <c:v>443556</c:v>
              </c:pt>
              <c:pt idx="5">
                <c:v>466676.16863411223</c:v>
              </c:pt>
              <c:pt idx="6">
                <c:v>468981.54407508974</c:v>
              </c:pt>
              <c:pt idx="7">
                <c:v>482139.629326405</c:v>
              </c:pt>
              <c:pt idx="8">
                <c:v>547044</c:v>
              </c:pt>
              <c:pt idx="9">
                <c:v>612827</c:v>
              </c:pt>
              <c:pt idx="10">
                <c:v>723473</c:v>
              </c:pt>
            </c:numLit>
          </c:val>
          <c:extLst>
            <c:ext xmlns:c16="http://schemas.microsoft.com/office/drawing/2014/chart" uri="{C3380CC4-5D6E-409C-BE32-E72D297353CC}">
              <c16:uniqueId val="{00000002-CE9E-42A1-8375-1CD89287F167}"/>
            </c:ext>
          </c:extLst>
        </c:ser>
        <c:ser>
          <c:idx val="3"/>
          <c:order val="3"/>
          <c:tx>
            <c:v>Warmtekrachtkoppeling </c:v>
          </c:tx>
          <c:spPr>
            <a:solidFill>
              <a:srgbClr val="7030A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348850</c:v>
              </c:pt>
              <c:pt idx="1">
                <c:v>438353.8312238346</c:v>
              </c:pt>
              <c:pt idx="2">
                <c:v>437462</c:v>
              </c:pt>
              <c:pt idx="3">
                <c:v>377769.90735980554</c:v>
              </c:pt>
              <c:pt idx="4">
                <c:v>351385</c:v>
              </c:pt>
              <c:pt idx="5">
                <c:v>426748.71233333333</c:v>
              </c:pt>
              <c:pt idx="6">
                <c:v>380880.45571157109</c:v>
              </c:pt>
              <c:pt idx="7">
                <c:v>426748.71233333333</c:v>
              </c:pt>
              <c:pt idx="8">
                <c:v>469423.69999999995</c:v>
              </c:pt>
              <c:pt idx="9">
                <c:v>324328.95</c:v>
              </c:pt>
              <c:pt idx="10">
                <c:v>375538.34878614952</c:v>
              </c:pt>
            </c:numLit>
          </c:val>
          <c:extLst>
            <c:ext xmlns:c16="http://schemas.microsoft.com/office/drawing/2014/chart" uri="{C3380CC4-5D6E-409C-BE32-E72D297353CC}">
              <c16:uniqueId val="{00000003-CE9E-42A1-8375-1CD89287F167}"/>
            </c:ext>
          </c:extLst>
        </c:ser>
        <c:ser>
          <c:idx val="4"/>
          <c:order val="4"/>
          <c:tx>
            <c:v>Overige</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2506691</c:v>
              </c:pt>
              <c:pt idx="1">
                <c:v>3202486.5938356947</c:v>
              </c:pt>
              <c:pt idx="2">
                <c:v>2915627</c:v>
              </c:pt>
              <c:pt idx="3">
                <c:v>3152791.9342473331</c:v>
              </c:pt>
              <c:pt idx="4">
                <c:v>3677149</c:v>
              </c:pt>
              <c:pt idx="5">
                <c:v>2663362.0000000005</c:v>
              </c:pt>
              <c:pt idx="6">
                <c:v>3677149.332230811</c:v>
              </c:pt>
              <c:pt idx="7">
                <c:v>2663362.0000000005</c:v>
              </c:pt>
              <c:pt idx="8">
                <c:v>2640163</c:v>
              </c:pt>
              <c:pt idx="9">
                <c:v>2922577</c:v>
              </c:pt>
              <c:pt idx="10">
                <c:v>2590438.5000003213</c:v>
              </c:pt>
            </c:numLit>
          </c:val>
          <c:extLst>
            <c:ext xmlns:c16="http://schemas.microsoft.com/office/drawing/2014/chart" uri="{C3380CC4-5D6E-409C-BE32-E72D297353CC}">
              <c16:uniqueId val="{00000004-CE9E-42A1-8375-1CD89287F167}"/>
            </c:ext>
          </c:extLst>
        </c:ser>
        <c:dLbls>
          <c:showLegendKey val="0"/>
          <c:showVal val="0"/>
          <c:showCatName val="0"/>
          <c:showSerName val="0"/>
          <c:showPercent val="0"/>
          <c:showBubbleSize val="0"/>
        </c:dLbls>
        <c:gapWidth val="150"/>
        <c:overlap val="100"/>
        <c:axId val="371647360"/>
        <c:axId val="371644736"/>
      </c:barChart>
      <c:barChart>
        <c:barDir val="col"/>
        <c:grouping val="stacked"/>
        <c:varyColors val="0"/>
        <c:ser>
          <c:idx val="5"/>
          <c:order val="5"/>
          <c:tx>
            <c:v>totaal</c:v>
          </c:tx>
          <c:spPr>
            <a:no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2913328</c:v>
              </c:pt>
              <c:pt idx="1">
                <c:v>3909850.425059529</c:v>
              </c:pt>
              <c:pt idx="2">
                <c:v>3812200</c:v>
              </c:pt>
              <c:pt idx="3">
                <c:v>4065070.7104490055</c:v>
              </c:pt>
              <c:pt idx="4">
                <c:v>4693558</c:v>
              </c:pt>
              <c:pt idx="5">
                <c:v>3890209.5794321573</c:v>
              </c:pt>
              <c:pt idx="6">
                <c:v>4889747.1269220794</c:v>
              </c:pt>
              <c:pt idx="7">
                <c:v>3988031.0722634122</c:v>
              </c:pt>
              <c:pt idx="8">
                <c:v>4125712.4083163389</c:v>
              </c:pt>
              <c:pt idx="9">
                <c:v>4397876.8614895912</c:v>
              </c:pt>
              <c:pt idx="10">
                <c:v>4357695.6884041652</c:v>
              </c:pt>
            </c:numLit>
          </c:val>
          <c:extLst>
            <c:ext xmlns:c16="http://schemas.microsoft.com/office/drawing/2014/chart" uri="{C3380CC4-5D6E-409C-BE32-E72D297353CC}">
              <c16:uniqueId val="{00000005-CE9E-42A1-8375-1CD89287F167}"/>
            </c:ext>
          </c:extLst>
        </c:ser>
        <c:dLbls>
          <c:showLegendKey val="0"/>
          <c:showVal val="0"/>
          <c:showCatName val="0"/>
          <c:showSerName val="0"/>
          <c:showPercent val="0"/>
          <c:showBubbleSize val="0"/>
        </c:dLbls>
        <c:gapWidth val="150"/>
        <c:overlap val="100"/>
        <c:axId val="371645720"/>
        <c:axId val="371645392"/>
      </c:barChart>
      <c:valAx>
        <c:axId val="371644736"/>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71647360"/>
        <c:crosses val="autoZero"/>
        <c:crossBetween val="between"/>
      </c:valAx>
      <c:catAx>
        <c:axId val="371647360"/>
        <c:scaling>
          <c:orientation val="minMax"/>
        </c:scaling>
        <c:delete val="0"/>
        <c:axPos val="b"/>
        <c:numFmt formatCode="0"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71644736"/>
        <c:crosses val="autoZero"/>
        <c:auto val="1"/>
        <c:lblAlgn val="ctr"/>
        <c:lblOffset val="100"/>
        <c:noMultiLvlLbl val="0"/>
      </c:catAx>
      <c:valAx>
        <c:axId val="371645392"/>
        <c:scaling>
          <c:orientation val="minMax"/>
        </c:scaling>
        <c:delete val="1"/>
        <c:axPos val="r"/>
        <c:numFmt formatCode="#.##0" sourceLinked="0"/>
        <c:majorTickMark val="out"/>
        <c:minorTickMark val="none"/>
        <c:tickLblPos val="nextTo"/>
        <c:crossAx val="371645720"/>
        <c:crosses val="max"/>
        <c:crossBetween val="between"/>
      </c:valAx>
      <c:catAx>
        <c:axId val="371645720"/>
        <c:scaling>
          <c:orientation val="minMax"/>
        </c:scaling>
        <c:delete val="1"/>
        <c:axPos val="b"/>
        <c:numFmt formatCode="0" sourceLinked="0"/>
        <c:majorTickMark val="out"/>
        <c:minorTickMark val="none"/>
        <c:tickLblPos val="nextTo"/>
        <c:crossAx val="371645392"/>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de productie van warmte (MWh) en de CO2-uitstoot gekoppeld aan deze productie (ton CO2)</a:t>
            </a:r>
          </a:p>
        </c:rich>
      </c:tx>
      <c:overlay val="0"/>
      <c:spPr>
        <a:noFill/>
        <a:ln>
          <a:noFill/>
        </a:ln>
      </c:spPr>
    </c:title>
    <c:autoTitleDeleted val="0"/>
    <c:plotArea>
      <c:layout/>
      <c:barChart>
        <c:barDir val="col"/>
        <c:grouping val="clustered"/>
        <c:varyColors val="0"/>
        <c:ser>
          <c:idx val="0"/>
          <c:order val="0"/>
          <c:tx>
            <c:v>productie van warmte (MWh)</c:v>
          </c:tx>
          <c:spPr>
            <a:solidFill>
              <a:srgbClr val="7030A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440675</c:v>
              </c:pt>
              <c:pt idx="1">
                <c:v>674867</c:v>
              </c:pt>
              <c:pt idx="2">
                <c:v>671429</c:v>
              </c:pt>
              <c:pt idx="3">
                <c:v>434977</c:v>
              </c:pt>
              <c:pt idx="4">
                <c:v>418106</c:v>
              </c:pt>
              <c:pt idx="5">
                <c:v>436080</c:v>
              </c:pt>
              <c:pt idx="6">
                <c:v>296040</c:v>
              </c:pt>
              <c:pt idx="7">
                <c:v>584778.69424143818</c:v>
              </c:pt>
              <c:pt idx="8">
                <c:v>643256.95897683396</c:v>
              </c:pt>
              <c:pt idx="9">
                <c:v>444431.45897683402</c:v>
              </c:pt>
              <c:pt idx="10">
                <c:v>514749.08349787572</c:v>
              </c:pt>
            </c:numLit>
          </c:val>
          <c:extLst>
            <c:ext xmlns:c16="http://schemas.microsoft.com/office/drawing/2014/chart" uri="{C3380CC4-5D6E-409C-BE32-E72D297353CC}">
              <c16:uniqueId val="{00000000-BBA7-46B6-9A34-2E83D33C4DCF}"/>
            </c:ext>
          </c:extLst>
        </c:ser>
        <c:ser>
          <c:idx val="1"/>
          <c:order val="1"/>
          <c:tx>
            <c:v>productie van warmte (CO2)</c:v>
          </c:tx>
          <c:spPr>
            <a:solidFill>
              <a:srgbClr val="E7E6E6"/>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98239</c:v>
              </c:pt>
              <c:pt idx="1">
                <c:v>140165</c:v>
              </c:pt>
              <c:pt idx="2">
                <c:v>140636</c:v>
              </c:pt>
              <c:pt idx="3">
                <c:v>92038</c:v>
              </c:pt>
              <c:pt idx="4">
                <c:v>87038</c:v>
              </c:pt>
              <c:pt idx="5">
                <c:v>84880.015046098953</c:v>
              </c:pt>
              <c:pt idx="6">
                <c:v>85035.34531365367</c:v>
              </c:pt>
              <c:pt idx="7">
                <c:v>96627.862571967184</c:v>
              </c:pt>
              <c:pt idx="8">
                <c:v>106647.56360714941</c:v>
              </c:pt>
              <c:pt idx="9">
                <c:v>73794.100202457761</c:v>
              </c:pt>
              <c:pt idx="10">
                <c:v>85053.792803444827</c:v>
              </c:pt>
            </c:numLit>
          </c:val>
          <c:extLst>
            <c:ext xmlns:c16="http://schemas.microsoft.com/office/drawing/2014/chart" uri="{C3380CC4-5D6E-409C-BE32-E72D297353CC}">
              <c16:uniqueId val="{00000001-BBA7-46B6-9A34-2E83D33C4DCF}"/>
            </c:ext>
          </c:extLst>
        </c:ser>
        <c:dLbls>
          <c:showLegendKey val="0"/>
          <c:showVal val="0"/>
          <c:showCatName val="0"/>
          <c:showSerName val="0"/>
          <c:showPercent val="0"/>
          <c:showBubbleSize val="0"/>
        </c:dLbls>
        <c:gapWidth val="150"/>
        <c:axId val="371638176"/>
        <c:axId val="371634240"/>
      </c:barChart>
      <c:valAx>
        <c:axId val="371634240"/>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71638176"/>
        <c:crosses val="autoZero"/>
        <c:crossBetween val="between"/>
      </c:valAx>
      <c:catAx>
        <c:axId val="371638176"/>
        <c:scaling>
          <c:orientation val="minMax"/>
        </c:scaling>
        <c:delete val="0"/>
        <c:axPos val="b"/>
        <c:numFmt formatCode="#.##0"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Light"/>
              </a:defRPr>
            </a:pPr>
            <a:endParaRPr lang="nl-BE"/>
          </a:p>
        </c:txPr>
        <c:crossAx val="37163424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Reeks1</c:v>
          </c:tx>
          <c:spPr>
            <a:ln w="19046" cap="rnd">
              <a:solidFill>
                <a:srgbClr val="8593AF"/>
              </a:solidFill>
              <a:prstDash val="solid"/>
              <a:round/>
            </a:ln>
          </c:spPr>
          <c:marker>
            <c:symbol val="circle"/>
            <c:size val="5"/>
          </c:marker>
          <c:trendline>
            <c:spPr>
              <a:ln w="38103" cap="rnd">
                <a:solidFill>
                  <a:srgbClr val="8593AF"/>
                </a:solidFill>
                <a:custDash>
                  <a:ds d="100000" sp="100000"/>
                </a:custDash>
              </a:ln>
            </c:spPr>
            <c:trendlineType val="linear"/>
            <c:dispRSqr val="0"/>
            <c:dispEq val="0"/>
          </c:trendline>
          <c:xVal>
            <c:numLit>
              <c:formatCode>General</c:formatCode>
              <c:ptCount val="2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Lit>
          </c:xVal>
          <c:yVal>
            <c:numLit>
              <c:formatCode>General</c:formatCode>
              <c:ptCount val="23"/>
              <c:pt idx="0">
                <c:v>8636568</c:v>
              </c:pt>
              <c:pt idx="1">
                <c:v>8487522</c:v>
              </c:pt>
              <c:pt idx="2">
                <c:v>8423665.666666666</c:v>
              </c:pt>
              <c:pt idx="3">
                <c:v>8189430</c:v>
              </c:pt>
              <c:pt idx="4">
                <c:v>8295953</c:v>
              </c:pt>
              <c:pt idx="5">
                <c:v>8803743</c:v>
              </c:pt>
              <c:pt idx="6">
                <c:v>8129221</c:v>
              </c:pt>
              <c:pt idx="7">
                <c:v>8205886</c:v>
              </c:pt>
              <c:pt idx="8">
                <c:v>8034284</c:v>
              </c:pt>
              <c:pt idx="9">
                <c:v>6685727</c:v>
              </c:pt>
              <c:pt idx="10">
                <c:v>6857069</c:v>
              </c:pt>
              <c:pt idx="11">
                <c:v>6866580</c:v>
              </c:pt>
              <c:pt idx="12">
                <c:v>6132524</c:v>
              </c:pt>
              <c:pt idx="13">
                <c:v>0</c:v>
              </c:pt>
              <c:pt idx="14">
                <c:v>0</c:v>
              </c:pt>
              <c:pt idx="15">
                <c:v>0</c:v>
              </c:pt>
              <c:pt idx="16">
                <c:v>0</c:v>
              </c:pt>
              <c:pt idx="17">
                <c:v>0</c:v>
              </c:pt>
              <c:pt idx="18">
                <c:v>0</c:v>
              </c:pt>
              <c:pt idx="19">
                <c:v>0</c:v>
              </c:pt>
              <c:pt idx="20">
                <c:v>0</c:v>
              </c:pt>
              <c:pt idx="21">
                <c:v>0</c:v>
              </c:pt>
              <c:pt idx="22">
                <c:v>0</c:v>
              </c:pt>
            </c:numLit>
          </c:yVal>
          <c:smooth val="0"/>
          <c:extLst>
            <c:ext xmlns:c16="http://schemas.microsoft.com/office/drawing/2014/chart" uri="{C3380CC4-5D6E-409C-BE32-E72D297353CC}">
              <c16:uniqueId val="{00000001-4936-44AD-80E1-466147521117}"/>
            </c:ext>
          </c:extLst>
        </c:ser>
        <c:ser>
          <c:idx val="1"/>
          <c:order val="1"/>
          <c:tx>
            <c:v>Reeks2</c:v>
          </c:tx>
          <c:spPr>
            <a:ln w="19046" cap="rnd">
              <a:solidFill>
                <a:srgbClr val="DEC55B"/>
              </a:solidFill>
              <a:prstDash val="solid"/>
              <a:round/>
            </a:ln>
          </c:spPr>
          <c:marker>
            <c:symbol val="circle"/>
            <c:size val="5"/>
          </c:marker>
          <c:trendline>
            <c:spPr>
              <a:ln w="38103" cap="rnd">
                <a:solidFill>
                  <a:srgbClr val="A48730"/>
                </a:solidFill>
                <a:custDash>
                  <a:ds d="100000" sp="100000"/>
                </a:custDash>
              </a:ln>
            </c:spPr>
            <c:trendlineType val="linear"/>
            <c:dispRSqr val="0"/>
            <c:dispEq val="0"/>
          </c:trendline>
          <c:xVal>
            <c:numLit>
              <c:formatCode>General</c:formatCode>
              <c:ptCount val="2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Lit>
          </c:xVal>
          <c:yVal>
            <c:numLit>
              <c:formatCode>General</c:formatCode>
              <c:ptCount val="23"/>
              <c:pt idx="0">
                <c:v>8636568</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5181940.8</c:v>
              </c:pt>
            </c:numLit>
          </c:yVal>
          <c:smooth val="0"/>
          <c:extLst>
            <c:ext xmlns:c16="http://schemas.microsoft.com/office/drawing/2014/chart" uri="{C3380CC4-5D6E-409C-BE32-E72D297353CC}">
              <c16:uniqueId val="{00000003-4936-44AD-80E1-466147521117}"/>
            </c:ext>
          </c:extLst>
        </c:ser>
        <c:ser>
          <c:idx val="2"/>
          <c:order val="2"/>
          <c:tx>
            <c:v>Reeks3</c:v>
          </c:tx>
          <c:spPr>
            <a:ln w="19046" cap="rnd">
              <a:solidFill>
                <a:srgbClr val="9DD354"/>
              </a:solidFill>
              <a:prstDash val="solid"/>
              <a:round/>
            </a:ln>
          </c:spPr>
          <c:marker>
            <c:symbol val="circle"/>
            <c:size val="5"/>
          </c:marker>
          <c:trendline>
            <c:spPr>
              <a:ln w="38103" cap="rnd">
                <a:solidFill>
                  <a:srgbClr val="7A9B62"/>
                </a:solidFill>
                <a:custDash>
                  <a:ds d="100000" sp="100000"/>
                </a:custDash>
              </a:ln>
            </c:spPr>
            <c:trendlineType val="linear"/>
            <c:dispRSqr val="0"/>
            <c:dispEq val="0"/>
          </c:trendline>
          <c:xVal>
            <c:numLit>
              <c:formatCode>General</c:formatCode>
              <c:ptCount val="2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numLit>
          </c:xVal>
          <c:yVal>
            <c:numLit>
              <c:formatCode>General</c:formatCode>
              <c:ptCount val="23"/>
              <c:pt idx="0">
                <c:v>8636568</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3886455.5999999996</c:v>
              </c:pt>
            </c:numLit>
          </c:yVal>
          <c:smooth val="0"/>
          <c:extLst>
            <c:ext xmlns:c16="http://schemas.microsoft.com/office/drawing/2014/chart" uri="{C3380CC4-5D6E-409C-BE32-E72D297353CC}">
              <c16:uniqueId val="{00000005-4936-44AD-80E1-466147521117}"/>
            </c:ext>
          </c:extLst>
        </c:ser>
        <c:dLbls>
          <c:showLegendKey val="0"/>
          <c:showVal val="0"/>
          <c:showCatName val="0"/>
          <c:showSerName val="0"/>
          <c:showPercent val="0"/>
          <c:showBubbleSize val="0"/>
        </c:dLbls>
        <c:axId val="371642768"/>
        <c:axId val="371639488"/>
      </c:scatterChart>
      <c:valAx>
        <c:axId val="371639488"/>
        <c:scaling>
          <c:orientation val="minMax"/>
        </c:scaling>
        <c:delete val="0"/>
        <c:axPos val="l"/>
        <c:majorGridlines>
          <c:spPr>
            <a:ln w="9528" cap="flat">
              <a:solidFill>
                <a:srgbClr val="D9D9D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595959"/>
                    </a:solidFill>
                    <a:latin typeface="Sweco Sans"/>
                  </a:defRPr>
                </a:pPr>
                <a:r>
                  <a:rPr lang="nl-BE" sz="1000" b="0" i="0" u="none" strike="noStrike" kern="1200" cap="none" spc="0" baseline="0">
                    <a:solidFill>
                      <a:srgbClr val="595959"/>
                    </a:solidFill>
                    <a:uFillTx/>
                    <a:latin typeface="Sweco Sans"/>
                  </a:rPr>
                  <a:t>Ton CO2</a:t>
                </a:r>
              </a:p>
            </c:rich>
          </c:tx>
          <c:overlay val="0"/>
          <c:spPr>
            <a:noFill/>
            <a:ln>
              <a:noFill/>
            </a:ln>
          </c:spPr>
        </c:title>
        <c:numFmt formatCode="General" sourceLinked="0"/>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Sweco Sans"/>
              </a:defRPr>
            </a:pPr>
            <a:endParaRPr lang="nl-BE"/>
          </a:p>
        </c:txPr>
        <c:crossAx val="371642768"/>
        <c:crosses val="autoZero"/>
        <c:crossBetween val="midCat"/>
      </c:valAx>
      <c:valAx>
        <c:axId val="371642768"/>
        <c:scaling>
          <c:orientation val="minMax"/>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Sweco Sans"/>
              </a:defRPr>
            </a:pPr>
            <a:endParaRPr lang="nl-BE"/>
          </a:p>
        </c:txPr>
        <c:crossAx val="371639488"/>
        <c:crosses val="autoZero"/>
        <c:crossBetween val="midCat"/>
      </c:val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Sweco Sans"/>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per sector 2020 (ton CO2)</a:t>
            </a:r>
          </a:p>
        </c:rich>
      </c:tx>
      <c:layout>
        <c:manualLayout>
          <c:xMode val="edge"/>
          <c:yMode val="edge"/>
          <c:x val="0.23493687537855845"/>
          <c:y val="2.6782722318211215E-3"/>
        </c:manualLayout>
      </c:layout>
      <c:overlay val="0"/>
      <c:spPr>
        <a:noFill/>
        <a:ln>
          <a:noFill/>
        </a:ln>
      </c:spPr>
    </c:title>
    <c:autoTitleDeleted val="0"/>
    <c:plotArea>
      <c:layout>
        <c:manualLayout>
          <c:xMode val="edge"/>
          <c:yMode val="edge"/>
          <c:x val="2.745476226529376E-2"/>
          <c:y val="0.17353917647979283"/>
          <c:w val="0.31835875984251971"/>
          <c:h val="0.70940598663436716"/>
        </c:manualLayout>
      </c:layout>
      <c:pieChart>
        <c:varyColors val="1"/>
        <c:ser>
          <c:idx val="0"/>
          <c:order val="0"/>
          <c:tx>
            <c:v>2020</c:v>
          </c:tx>
          <c:dPt>
            <c:idx val="0"/>
            <c:bubble3D val="0"/>
            <c:spPr>
              <a:solidFill>
                <a:srgbClr val="4472C4"/>
              </a:solidFill>
              <a:ln>
                <a:noFill/>
              </a:ln>
            </c:spPr>
            <c:extLst>
              <c:ext xmlns:c16="http://schemas.microsoft.com/office/drawing/2014/chart" uri="{C3380CC4-5D6E-409C-BE32-E72D297353CC}">
                <c16:uniqueId val="{00000000-911E-4D42-82EF-7D1B0128E488}"/>
              </c:ext>
            </c:extLst>
          </c:dPt>
          <c:dPt>
            <c:idx val="1"/>
            <c:bubble3D val="0"/>
            <c:spPr>
              <a:solidFill>
                <a:srgbClr val="ED7D31"/>
              </a:solidFill>
              <a:ln>
                <a:noFill/>
              </a:ln>
            </c:spPr>
            <c:extLst>
              <c:ext xmlns:c16="http://schemas.microsoft.com/office/drawing/2014/chart" uri="{C3380CC4-5D6E-409C-BE32-E72D297353CC}">
                <c16:uniqueId val="{00000001-911E-4D42-82EF-7D1B0128E488}"/>
              </c:ext>
            </c:extLst>
          </c:dPt>
          <c:dPt>
            <c:idx val="2"/>
            <c:bubble3D val="0"/>
            <c:spPr>
              <a:solidFill>
                <a:srgbClr val="A5A5A5"/>
              </a:solidFill>
              <a:ln>
                <a:noFill/>
              </a:ln>
            </c:spPr>
            <c:extLst>
              <c:ext xmlns:c16="http://schemas.microsoft.com/office/drawing/2014/chart" uri="{C3380CC4-5D6E-409C-BE32-E72D297353CC}">
                <c16:uniqueId val="{00000002-911E-4D42-82EF-7D1B0128E488}"/>
              </c:ext>
            </c:extLst>
          </c:dPt>
          <c:dPt>
            <c:idx val="3"/>
            <c:bubble3D val="0"/>
            <c:spPr>
              <a:solidFill>
                <a:srgbClr val="FFC000"/>
              </a:solidFill>
              <a:ln>
                <a:noFill/>
              </a:ln>
            </c:spPr>
            <c:extLst>
              <c:ext xmlns:c16="http://schemas.microsoft.com/office/drawing/2014/chart" uri="{C3380CC4-5D6E-409C-BE32-E72D297353CC}">
                <c16:uniqueId val="{00000003-911E-4D42-82EF-7D1B0128E488}"/>
              </c:ext>
            </c:extLst>
          </c:dPt>
          <c:dPt>
            <c:idx val="4"/>
            <c:bubble3D val="0"/>
            <c:spPr>
              <a:solidFill>
                <a:srgbClr val="5B9BD5"/>
              </a:solidFill>
              <a:ln>
                <a:noFill/>
              </a:ln>
            </c:spPr>
            <c:extLst>
              <c:ext xmlns:c16="http://schemas.microsoft.com/office/drawing/2014/chart" uri="{C3380CC4-5D6E-409C-BE32-E72D297353CC}">
                <c16:uniqueId val="{00000004-911E-4D42-82EF-7D1B0128E488}"/>
              </c:ext>
            </c:extLst>
          </c:dPt>
          <c:dPt>
            <c:idx val="5"/>
            <c:bubble3D val="0"/>
            <c:spPr>
              <a:solidFill>
                <a:srgbClr val="70AD47"/>
              </a:solidFill>
              <a:ln>
                <a:noFill/>
              </a:ln>
            </c:spPr>
            <c:extLst>
              <c:ext xmlns:c16="http://schemas.microsoft.com/office/drawing/2014/chart" uri="{C3380CC4-5D6E-409C-BE32-E72D297353CC}">
                <c16:uniqueId val="{00000005-911E-4D42-82EF-7D1B0128E488}"/>
              </c:ext>
            </c:extLst>
          </c:dPt>
          <c:dPt>
            <c:idx val="6"/>
            <c:bubble3D val="0"/>
            <c:spPr>
              <a:solidFill>
                <a:srgbClr val="264478"/>
              </a:solidFill>
              <a:ln>
                <a:noFill/>
              </a:ln>
            </c:spPr>
            <c:extLst>
              <c:ext xmlns:c16="http://schemas.microsoft.com/office/drawing/2014/chart" uri="{C3380CC4-5D6E-409C-BE32-E72D297353CC}">
                <c16:uniqueId val="{00000006-911E-4D42-82EF-7D1B0128E488}"/>
              </c:ext>
            </c:extLst>
          </c:dPt>
          <c:dPt>
            <c:idx val="7"/>
            <c:bubble3D val="0"/>
            <c:spPr>
              <a:solidFill>
                <a:srgbClr val="9E480E"/>
              </a:solidFill>
              <a:ln>
                <a:noFill/>
              </a:ln>
            </c:spPr>
            <c:extLst>
              <c:ext xmlns:c16="http://schemas.microsoft.com/office/drawing/2014/chart" uri="{C3380CC4-5D6E-409C-BE32-E72D297353CC}">
                <c16:uniqueId val="{00000007-911E-4D42-82EF-7D1B0128E488}"/>
              </c:ext>
            </c:extLst>
          </c:dPt>
          <c:dPt>
            <c:idx val="8"/>
            <c:bubble3D val="0"/>
            <c:spPr>
              <a:solidFill>
                <a:srgbClr val="636363"/>
              </a:solidFill>
              <a:ln>
                <a:noFill/>
              </a:ln>
            </c:spPr>
            <c:extLst>
              <c:ext xmlns:c16="http://schemas.microsoft.com/office/drawing/2014/chart" uri="{C3380CC4-5D6E-409C-BE32-E72D297353CC}">
                <c16:uniqueId val="{00000008-911E-4D42-82EF-7D1B0128E488}"/>
              </c:ext>
            </c:extLst>
          </c:dPt>
          <c:dPt>
            <c:idx val="9"/>
            <c:bubble3D val="0"/>
            <c:spPr>
              <a:solidFill>
                <a:srgbClr val="997300"/>
              </a:solidFill>
              <a:ln>
                <a:noFill/>
              </a:ln>
            </c:spPr>
            <c:extLst>
              <c:ext xmlns:c16="http://schemas.microsoft.com/office/drawing/2014/chart" uri="{C3380CC4-5D6E-409C-BE32-E72D297353CC}">
                <c16:uniqueId val="{00000009-911E-4D42-82EF-7D1B0128E488}"/>
              </c:ext>
            </c:extLst>
          </c:dPt>
          <c:dPt>
            <c:idx val="10"/>
            <c:bubble3D val="0"/>
            <c:spPr>
              <a:solidFill>
                <a:srgbClr val="255E91"/>
              </a:solidFill>
              <a:ln>
                <a:noFill/>
              </a:ln>
            </c:spPr>
            <c:extLst>
              <c:ext xmlns:c16="http://schemas.microsoft.com/office/drawing/2014/chart" uri="{C3380CC4-5D6E-409C-BE32-E72D297353CC}">
                <c16:uniqueId val="{0000000A-911E-4D42-82EF-7D1B0128E488}"/>
              </c:ext>
            </c:extLst>
          </c:dPt>
          <c:dLbls>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11"/>
              <c:pt idx="0">
                <c:v>huishoudens</c:v>
              </c:pt>
              <c:pt idx="1">
                <c:v>tertiair</c:v>
              </c:pt>
              <c:pt idx="2">
                <c:v>openbare verlichting</c:v>
              </c:pt>
              <c:pt idx="3">
                <c:v>landbouw</c:v>
              </c:pt>
              <c:pt idx="4">
                <c:v>industrie (niet-ETS)</c:v>
              </c:pt>
              <c:pt idx="5">
                <c:v>industrie (ETS)</c:v>
              </c:pt>
              <c:pt idx="6">
                <c:v>particulier en commercieel vervoer</c:v>
              </c:pt>
              <c:pt idx="7">
                <c:v>openbaar vervoer</c:v>
              </c:pt>
              <c:pt idx="8">
                <c:v>binnenvaart</c:v>
              </c:pt>
              <c:pt idx="9">
                <c:v>spoor</c:v>
              </c:pt>
              <c:pt idx="10">
                <c:v>niet toegekend</c:v>
              </c:pt>
            </c:strLit>
          </c:cat>
          <c:val>
            <c:numLit>
              <c:formatCode>General</c:formatCode>
              <c:ptCount val="11"/>
              <c:pt idx="0">
                <c:v>1415052.9058259039</c:v>
              </c:pt>
              <c:pt idx="1">
                <c:v>630177.86863163114</c:v>
              </c:pt>
              <c:pt idx="2">
                <c:v>11389.303927593035</c:v>
              </c:pt>
              <c:pt idx="3">
                <c:v>135592.70534577922</c:v>
              </c:pt>
              <c:pt idx="4">
                <c:v>655676.94018583116</c:v>
              </c:pt>
              <c:pt idx="5">
                <c:v>1388397.4977286761</c:v>
              </c:pt>
              <c:pt idx="6">
                <c:v>1267046.8724274607</c:v>
              </c:pt>
              <c:pt idx="7">
                <c:v>23474.70010009121</c:v>
              </c:pt>
              <c:pt idx="8">
                <c:v>48996</c:v>
              </c:pt>
              <c:pt idx="9">
                <c:v>10888.768041032336</c:v>
              </c:pt>
              <c:pt idx="10">
                <c:v>30672.255343601828</c:v>
              </c:pt>
            </c:numLit>
          </c:val>
          <c:extLst>
            <c:ext xmlns:c16="http://schemas.microsoft.com/office/drawing/2014/chart" uri="{C3380CC4-5D6E-409C-BE32-E72D297353CC}">
              <c16:uniqueId val="{00000016-6F51-4953-AAF6-ED723B7110EF}"/>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36186534675953969"/>
          <c:y val="9.4687678661319385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Niet-energetische emissies landbouw (ton CO2-eq)</a:t>
            </a:r>
          </a:p>
        </c:rich>
      </c:tx>
      <c:layout>
        <c:manualLayout>
          <c:xMode val="edge"/>
          <c:yMode val="edge"/>
          <c:x val="0.42823409315582578"/>
          <c:y val="3.7285699414149949E-2"/>
        </c:manualLayout>
      </c:layout>
      <c:overlay val="0"/>
      <c:spPr>
        <a:noFill/>
        <a:ln>
          <a:noFill/>
        </a:ln>
      </c:spPr>
    </c:title>
    <c:autoTitleDeleted val="0"/>
    <c:plotArea>
      <c:layout>
        <c:manualLayout>
          <c:xMode val="edge"/>
          <c:yMode val="edge"/>
          <c:x val="0.28333543645891746"/>
          <c:y val="0.11123709137764019"/>
          <c:w val="0.69630291270633027"/>
          <c:h val="0.62994348865278726"/>
        </c:manualLayout>
      </c:layout>
      <c:barChart>
        <c:barDir val="col"/>
        <c:grouping val="stacked"/>
        <c:varyColors val="0"/>
        <c:ser>
          <c:idx val="0"/>
          <c:order val="0"/>
          <c:tx>
            <c:v>CH4-emissie vertering </c:v>
          </c:tx>
          <c:spPr>
            <a:solidFill>
              <a:srgbClr val="54823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204036.98549946118</c:v>
              </c:pt>
              <c:pt idx="1">
                <c:v>181597.77914124794</c:v>
              </c:pt>
              <c:pt idx="2">
                <c:v>180615.37507102924</c:v>
              </c:pt>
              <c:pt idx="3">
                <c:v>184907.922963711</c:v>
              </c:pt>
              <c:pt idx="4">
                <c:v>188211.31085428654</c:v>
              </c:pt>
              <c:pt idx="5">
                <c:v>193395.1970694621</c:v>
              </c:pt>
              <c:pt idx="6">
                <c:v>197577.44109212712</c:v>
              </c:pt>
              <c:pt idx="7">
                <c:v>197494.22445316039</c:v>
              </c:pt>
              <c:pt idx="8">
                <c:v>198436.86222874507</c:v>
              </c:pt>
              <c:pt idx="9">
                <c:v>196740.72677653888</c:v>
              </c:pt>
              <c:pt idx="10">
                <c:v>196177.40978939153</c:v>
              </c:pt>
            </c:numLit>
          </c:val>
          <c:extLst>
            <c:ext xmlns:c16="http://schemas.microsoft.com/office/drawing/2014/chart" uri="{C3380CC4-5D6E-409C-BE32-E72D297353CC}">
              <c16:uniqueId val="{00000000-28B1-42DF-BC55-D29B587DDA8C}"/>
            </c:ext>
          </c:extLst>
        </c:ser>
        <c:ser>
          <c:idx val="1"/>
          <c:order val="1"/>
          <c:tx>
            <c:v>CH4-emissie mestopslag </c:v>
          </c:tx>
          <c:spPr>
            <a:solidFill>
              <a:srgbClr val="70AD47"/>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73785.682119022807</c:v>
              </c:pt>
              <c:pt idx="1">
                <c:v>72413.796911326135</c:v>
              </c:pt>
              <c:pt idx="2">
                <c:v>72203.015113201051</c:v>
              </c:pt>
              <c:pt idx="3">
                <c:v>72915.099241923002</c:v>
              </c:pt>
              <c:pt idx="4">
                <c:v>72504.152961241445</c:v>
              </c:pt>
              <c:pt idx="5">
                <c:v>72353.786774466411</c:v>
              </c:pt>
              <c:pt idx="6">
                <c:v>71715.73919957786</c:v>
              </c:pt>
              <c:pt idx="7">
                <c:v>71944.038501017436</c:v>
              </c:pt>
              <c:pt idx="8">
                <c:v>72629.245593406304</c:v>
              </c:pt>
              <c:pt idx="9">
                <c:v>71258.910982640286</c:v>
              </c:pt>
              <c:pt idx="10">
                <c:v>72276.214257761487</c:v>
              </c:pt>
            </c:numLit>
          </c:val>
          <c:extLst>
            <c:ext xmlns:c16="http://schemas.microsoft.com/office/drawing/2014/chart" uri="{C3380CC4-5D6E-409C-BE32-E72D297353CC}">
              <c16:uniqueId val="{00000001-28B1-42DF-BC55-D29B587DDA8C}"/>
            </c:ext>
          </c:extLst>
        </c:ser>
        <c:ser>
          <c:idx val="2"/>
          <c:order val="2"/>
          <c:tx>
            <c:v>N2O-emissie mestopslag </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51164.590544821323</c:v>
              </c:pt>
              <c:pt idx="1">
                <c:v>50338.812616085284</c:v>
              </c:pt>
              <c:pt idx="2">
                <c:v>49631.155251409866</c:v>
              </c:pt>
              <c:pt idx="3">
                <c:v>50822.679589435873</c:v>
              </c:pt>
              <c:pt idx="4">
                <c:v>51318.592292390756</c:v>
              </c:pt>
              <c:pt idx="5">
                <c:v>44994.377677414879</c:v>
              </c:pt>
              <c:pt idx="6">
                <c:v>45041.30949334371</c:v>
              </c:pt>
              <c:pt idx="7">
                <c:v>44774.390564077854</c:v>
              </c:pt>
              <c:pt idx="8">
                <c:v>44651.324893279285</c:v>
              </c:pt>
              <c:pt idx="9">
                <c:v>43778.186534211527</c:v>
              </c:pt>
              <c:pt idx="10">
                <c:v>43170.046507445695</c:v>
              </c:pt>
            </c:numLit>
          </c:val>
          <c:extLst>
            <c:ext xmlns:c16="http://schemas.microsoft.com/office/drawing/2014/chart" uri="{C3380CC4-5D6E-409C-BE32-E72D297353CC}">
              <c16:uniqueId val="{00000002-28B1-42DF-BC55-D29B587DDA8C}"/>
            </c:ext>
          </c:extLst>
        </c:ser>
        <c:ser>
          <c:idx val="3"/>
          <c:order val="3"/>
          <c:tx>
            <c:v>N2O-emissie uit de landbouwbodem</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191230</c:v>
              </c:pt>
              <c:pt idx="1">
                <c:v>177253.61898411196</c:v>
              </c:pt>
              <c:pt idx="2">
                <c:v>170750.62174852303</c:v>
              </c:pt>
              <c:pt idx="3">
                <c:v>186697.63698404905</c:v>
              </c:pt>
              <c:pt idx="4">
                <c:v>207692.37946630002</c:v>
              </c:pt>
              <c:pt idx="5">
                <c:v>210223.18773231094</c:v>
              </c:pt>
              <c:pt idx="6">
                <c:v>207569.06456131357</c:v>
              </c:pt>
              <c:pt idx="7">
                <c:v>214271.38954995052</c:v>
              </c:pt>
              <c:pt idx="8">
                <c:v>206255.03136728759</c:v>
              </c:pt>
              <c:pt idx="9">
                <c:v>206824.52955019727</c:v>
              </c:pt>
              <c:pt idx="10">
                <c:v>214423.14115075584</c:v>
              </c:pt>
            </c:numLit>
          </c:val>
          <c:extLst>
            <c:ext xmlns:c16="http://schemas.microsoft.com/office/drawing/2014/chart" uri="{C3380CC4-5D6E-409C-BE32-E72D297353CC}">
              <c16:uniqueId val="{00000003-28B1-42DF-BC55-D29B587DDA8C}"/>
            </c:ext>
          </c:extLst>
        </c:ser>
        <c:dLbls>
          <c:showLegendKey val="0"/>
          <c:showVal val="0"/>
          <c:showCatName val="0"/>
          <c:showSerName val="0"/>
          <c:showPercent val="0"/>
          <c:showBubbleSize val="0"/>
        </c:dLbls>
        <c:gapWidth val="150"/>
        <c:overlap val="100"/>
        <c:axId val="367189512"/>
        <c:axId val="367188200"/>
      </c:barChart>
      <c:barChart>
        <c:barDir val="col"/>
        <c:grouping val="stacked"/>
        <c:varyColors val="0"/>
        <c:ser>
          <c:idx val="4"/>
          <c:order val="4"/>
          <c:tx>
            <c:v>Totaal</c:v>
          </c:tx>
          <c:spPr>
            <a:noFill/>
            <a:ln>
              <a:noFill/>
            </a:ln>
          </c:spPr>
          <c:invertIfNegative val="0"/>
          <c:cat>
            <c:strLit>
              <c:ptCount val="11"/>
              <c:pt idx="0">
                <c:v>1</c:v>
              </c:pt>
              <c:pt idx="1">
                <c:v>2</c:v>
              </c:pt>
              <c:pt idx="2">
                <c:v>3</c:v>
              </c:pt>
              <c:pt idx="3">
                <c:v>4</c:v>
              </c:pt>
              <c:pt idx="4">
                <c:v>5</c:v>
              </c:pt>
              <c:pt idx="5">
                <c:v>6</c:v>
              </c:pt>
              <c:pt idx="6">
                <c:v>7</c:v>
              </c:pt>
              <c:pt idx="7">
                <c:v>8</c:v>
              </c:pt>
              <c:pt idx="8">
                <c:v>9</c:v>
              </c:pt>
              <c:pt idx="9">
                <c:v>10</c:v>
              </c:pt>
              <c:pt idx="10">
                <c:v>11</c:v>
              </c:pt>
            </c:strLit>
          </c:cat>
          <c:val>
            <c:numLit>
              <c:formatCode>General</c:formatCode>
              <c:ptCount val="11"/>
              <c:pt idx="0">
                <c:v>520217.25816330535</c:v>
              </c:pt>
              <c:pt idx="1">
                <c:v>481604.00765277131</c:v>
              </c:pt>
              <c:pt idx="2">
                <c:v>473200.16718416318</c:v>
              </c:pt>
              <c:pt idx="3">
                <c:v>495343.3387791189</c:v>
              </c:pt>
              <c:pt idx="4">
                <c:v>519726.43557421875</c:v>
              </c:pt>
              <c:pt idx="5">
                <c:v>520966.54925365432</c:v>
              </c:pt>
              <c:pt idx="6">
                <c:v>521903.55434636225</c:v>
              </c:pt>
              <c:pt idx="7">
                <c:v>528484.04306820617</c:v>
              </c:pt>
              <c:pt idx="8">
                <c:v>521972.46408271824</c:v>
              </c:pt>
              <c:pt idx="9">
                <c:v>518602.35384358792</c:v>
              </c:pt>
              <c:pt idx="10">
                <c:v>526046.8117053546</c:v>
              </c:pt>
            </c:numLit>
          </c:val>
          <c:extLst>
            <c:ext xmlns:c16="http://schemas.microsoft.com/office/drawing/2014/chart" uri="{C3380CC4-5D6E-409C-BE32-E72D297353CC}">
              <c16:uniqueId val="{00000004-28B1-42DF-BC55-D29B587DDA8C}"/>
            </c:ext>
          </c:extLst>
        </c:ser>
        <c:dLbls>
          <c:showLegendKey val="0"/>
          <c:showVal val="0"/>
          <c:showCatName val="0"/>
          <c:showSerName val="0"/>
          <c:showPercent val="0"/>
          <c:showBubbleSize val="0"/>
        </c:dLbls>
        <c:gapWidth val="150"/>
        <c:overlap val="100"/>
        <c:axId val="309360472"/>
        <c:axId val="173944208"/>
      </c:barChart>
      <c:valAx>
        <c:axId val="367188200"/>
        <c:scaling>
          <c:orientation val="minMax"/>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Light"/>
              </a:defRPr>
            </a:pPr>
            <a:endParaRPr lang="nl-BE"/>
          </a:p>
        </c:txPr>
        <c:crossAx val="367189512"/>
        <c:crosses val="autoZero"/>
        <c:crossBetween val="between"/>
      </c:valAx>
      <c:catAx>
        <c:axId val="36718951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Light"/>
              </a:defRPr>
            </a:pPr>
            <a:endParaRPr lang="nl-BE"/>
          </a:p>
        </c:txPr>
        <c:crossAx val="367188200"/>
        <c:crosses val="autoZero"/>
        <c:auto val="1"/>
        <c:lblAlgn val="ctr"/>
        <c:lblOffset val="100"/>
        <c:noMultiLvlLbl val="0"/>
      </c:catAx>
      <c:valAx>
        <c:axId val="173944208"/>
        <c:scaling>
          <c:orientation val="minMax"/>
        </c:scaling>
        <c:delete val="1"/>
        <c:axPos val="r"/>
        <c:numFmt formatCode="#.##0" sourceLinked="0"/>
        <c:majorTickMark val="out"/>
        <c:minorTickMark val="none"/>
        <c:tickLblPos val="nextTo"/>
        <c:crossAx val="309360472"/>
        <c:crosses val="max"/>
        <c:crossBetween val="between"/>
      </c:valAx>
      <c:catAx>
        <c:axId val="309360472"/>
        <c:scaling>
          <c:orientation val="minMax"/>
        </c:scaling>
        <c:delete val="1"/>
        <c:axPos val="b"/>
        <c:numFmt formatCode="General" sourceLinked="0"/>
        <c:majorTickMark val="out"/>
        <c:minorTickMark val="none"/>
        <c:tickLblPos val="nextTo"/>
        <c:crossAx val="173944208"/>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huishoudens </a:t>
            </a:r>
          </a:p>
        </c:rich>
      </c:tx>
      <c:layout>
        <c:manualLayout>
          <c:xMode val="edge"/>
          <c:yMode val="edge"/>
          <c:x val="0.36136797694549538"/>
          <c:y val="3.9176503283748006E-2"/>
        </c:manualLayout>
      </c:layout>
      <c:overlay val="0"/>
      <c:spPr>
        <a:noFill/>
        <a:ln>
          <a:noFill/>
        </a:ln>
      </c:spPr>
    </c:title>
    <c:autoTitleDeleted val="0"/>
    <c:plotArea>
      <c:layout>
        <c:manualLayout>
          <c:xMode val="edge"/>
          <c:yMode val="edge"/>
          <c:x val="9.0647385633524216E-2"/>
          <c:y val="0.11120979419895563"/>
          <c:w val="0.90130879279425669"/>
          <c:h val="0.76223616657159143"/>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7963519</c:v>
              </c:pt>
              <c:pt idx="1">
                <c:v>7386654.2322962182</c:v>
              </c:pt>
              <c:pt idx="2">
                <c:v>7041866.9481076244</c:v>
              </c:pt>
              <c:pt idx="3">
                <c:v>7784430.4403569074</c:v>
              </c:pt>
              <c:pt idx="4">
                <c:v>7126080.7247932851</c:v>
              </c:pt>
              <c:pt idx="5">
                <c:v>7105481.649797827</c:v>
              </c:pt>
              <c:pt idx="6">
                <c:v>7301762.9349102434</c:v>
              </c:pt>
              <c:pt idx="7">
                <c:v>6970855.2921758043</c:v>
              </c:pt>
              <c:pt idx="8">
                <c:v>7058129.1028751312</c:v>
              </c:pt>
              <c:pt idx="9">
                <c:v>6972296.4922169335</c:v>
              </c:pt>
              <c:pt idx="10">
                <c:v>6800857.5517035238</c:v>
              </c:pt>
            </c:numLit>
          </c:val>
          <c:extLst>
            <c:ext xmlns:c16="http://schemas.microsoft.com/office/drawing/2014/chart" uri="{C3380CC4-5D6E-409C-BE32-E72D297353CC}">
              <c16:uniqueId val="{00000000-E1AF-4BA7-BA46-866D67BC0628}"/>
            </c:ext>
          </c:extLst>
        </c:ser>
        <c:ser>
          <c:idx val="1"/>
          <c:order val="1"/>
          <c:tx>
            <c:v>(in ton)</c:v>
          </c:tx>
          <c:spPr>
            <a:solidFill>
              <a:srgbClr val="ED7D31"/>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2089000</c:v>
              </c:pt>
              <c:pt idx="1">
                <c:v>1933464.7735184147</c:v>
              </c:pt>
              <c:pt idx="2">
                <c:v>1848855.9234903899</c:v>
              </c:pt>
              <c:pt idx="3">
                <c:v>2091279.8259560238</c:v>
              </c:pt>
              <c:pt idx="4">
                <c:v>1850766.2662916421</c:v>
              </c:pt>
              <c:pt idx="5">
                <c:v>1804309.5725389319</c:v>
              </c:pt>
              <c:pt idx="6">
                <c:v>1818096.7674240815</c:v>
              </c:pt>
              <c:pt idx="7">
                <c:v>1424792.004633371</c:v>
              </c:pt>
              <c:pt idx="8">
                <c:v>1485577.5797173113</c:v>
              </c:pt>
              <c:pt idx="9">
                <c:v>1463603.3635490669</c:v>
              </c:pt>
              <c:pt idx="10">
                <c:v>1415052.9058259039</c:v>
              </c:pt>
            </c:numLit>
          </c:val>
          <c:extLst>
            <c:ext xmlns:c16="http://schemas.microsoft.com/office/drawing/2014/chart" uri="{C3380CC4-5D6E-409C-BE32-E72D297353CC}">
              <c16:uniqueId val="{00000001-E1AF-4BA7-BA46-866D67BC0628}"/>
            </c:ext>
          </c:extLst>
        </c:ser>
        <c:dLbls>
          <c:showLegendKey val="0"/>
          <c:showVal val="0"/>
          <c:showCatName val="0"/>
          <c:showSerName val="0"/>
          <c:showPercent val="0"/>
          <c:showBubbleSize val="0"/>
        </c:dLbls>
        <c:gapWidth val="150"/>
        <c:axId val="309361784"/>
        <c:axId val="309358832"/>
      </c:barChart>
      <c:valAx>
        <c:axId val="309358832"/>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09361784"/>
        <c:crosses val="autoZero"/>
        <c:crossBetween val="between"/>
      </c:valAx>
      <c:catAx>
        <c:axId val="309361784"/>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0935883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layout>
        <c:manualLayout>
          <c:xMode val="edge"/>
          <c:yMode val="edge"/>
          <c:x val="0.45960459398983883"/>
          <c:y val="3.2259049878675894E-2"/>
        </c:manualLayout>
      </c:layout>
      <c:overlay val="0"/>
      <c:spPr>
        <a:noFill/>
        <a:ln>
          <a:noFill/>
        </a:ln>
      </c:spPr>
    </c:title>
    <c:autoTitleDeleted val="0"/>
    <c:plotArea>
      <c:layout>
        <c:manualLayout>
          <c:xMode val="edge"/>
          <c:yMode val="edge"/>
          <c:x val="0.11591587246588714"/>
          <c:y val="0.1306609817339045"/>
          <c:w val="0.52971383387972315"/>
          <c:h val="0.74850226236553408"/>
        </c:manualLayout>
      </c:layout>
      <c:pieChart>
        <c:varyColors val="1"/>
        <c:ser>
          <c:idx val="0"/>
          <c:order val="0"/>
          <c:tx>
            <c:v>huishoudens</c:v>
          </c:tx>
          <c:dPt>
            <c:idx val="0"/>
            <c:bubble3D val="0"/>
            <c:spPr>
              <a:solidFill>
                <a:srgbClr val="A5A5A5"/>
              </a:solidFill>
              <a:ln>
                <a:noFill/>
              </a:ln>
            </c:spPr>
            <c:extLst>
              <c:ext xmlns:c16="http://schemas.microsoft.com/office/drawing/2014/chart" uri="{C3380CC4-5D6E-409C-BE32-E72D297353CC}">
                <c16:uniqueId val="{00000000-AE2C-40DC-8051-4F1CD58FB18B}"/>
              </c:ext>
            </c:extLst>
          </c:dPt>
          <c:dPt>
            <c:idx val="1"/>
            <c:bubble3D val="0"/>
            <c:spPr>
              <a:solidFill>
                <a:srgbClr val="ED7D31"/>
              </a:solidFill>
              <a:ln>
                <a:noFill/>
              </a:ln>
            </c:spPr>
            <c:extLst>
              <c:ext xmlns:c16="http://schemas.microsoft.com/office/drawing/2014/chart" uri="{C3380CC4-5D6E-409C-BE32-E72D297353CC}">
                <c16:uniqueId val="{00000001-AE2C-40DC-8051-4F1CD58FB18B}"/>
              </c:ext>
            </c:extLst>
          </c:dPt>
          <c:dPt>
            <c:idx val="2"/>
            <c:bubble3D val="0"/>
            <c:spPr>
              <a:solidFill>
                <a:srgbClr val="C00000"/>
              </a:solidFill>
              <a:ln>
                <a:noFill/>
              </a:ln>
            </c:spPr>
            <c:extLst>
              <c:ext xmlns:c16="http://schemas.microsoft.com/office/drawing/2014/chart" uri="{C3380CC4-5D6E-409C-BE32-E72D297353CC}">
                <c16:uniqueId val="{00000002-AE2C-40DC-8051-4F1CD58FB18B}"/>
              </c:ext>
            </c:extLst>
          </c:dPt>
          <c:dPt>
            <c:idx val="3"/>
            <c:bubble3D val="0"/>
            <c:spPr>
              <a:solidFill>
                <a:srgbClr val="FFCC00"/>
              </a:solidFill>
              <a:ln>
                <a:noFill/>
              </a:ln>
            </c:spPr>
            <c:extLst>
              <c:ext xmlns:c16="http://schemas.microsoft.com/office/drawing/2014/chart" uri="{C3380CC4-5D6E-409C-BE32-E72D297353CC}">
                <c16:uniqueId val="{00000003-AE2C-40DC-8051-4F1CD58FB18B}"/>
              </c:ext>
            </c:extLst>
          </c:dPt>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4"/>
              <c:pt idx="0">
                <c:v>Elektriciteit</c:v>
              </c:pt>
              <c:pt idx="1">
                <c:v>Aardgas</c:v>
              </c:pt>
              <c:pt idx="2">
                <c:v>Vloeibaar gas</c:v>
              </c:pt>
              <c:pt idx="3">
                <c:v>Stookolie</c:v>
              </c:pt>
            </c:strLit>
          </c:cat>
          <c:val>
            <c:numLit>
              <c:formatCode>General</c:formatCode>
              <c:ptCount val="4"/>
              <c:pt idx="0">
                <c:v>333429.45995854359</c:v>
              </c:pt>
              <c:pt idx="1">
                <c:v>539963.14590332331</c:v>
              </c:pt>
              <c:pt idx="2">
                <c:v>33796.038412307724</c:v>
              </c:pt>
              <c:pt idx="3">
                <c:v>503590.71158099</c:v>
              </c:pt>
            </c:numLit>
          </c:val>
          <c:extLst>
            <c:ext xmlns:c16="http://schemas.microsoft.com/office/drawing/2014/chart" uri="{C3380CC4-5D6E-409C-BE32-E72D297353CC}">
              <c16:uniqueId val="{00000008-44C8-47B2-8D3F-61B1897FD721}"/>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67807066641790381"/>
          <c:y val="0.23244410454811285"/>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tertiair </a:t>
            </a:r>
          </a:p>
        </c:rich>
      </c:tx>
      <c:layout>
        <c:manualLayout>
          <c:xMode val="edge"/>
          <c:yMode val="edge"/>
          <c:x val="0.38683677153618146"/>
          <c:y val="3.1745623317433719E-2"/>
        </c:manualLayout>
      </c:layout>
      <c:overlay val="0"/>
      <c:spPr>
        <a:noFill/>
        <a:ln>
          <a:noFill/>
        </a:ln>
      </c:spPr>
    </c:title>
    <c:autoTitleDeleted val="0"/>
    <c:plotArea>
      <c:layout>
        <c:manualLayout>
          <c:xMode val="edge"/>
          <c:yMode val="edge"/>
          <c:x val="9.0648912723343827E-2"/>
          <c:y val="0.11493716811028307"/>
          <c:w val="0.90130741132693049"/>
          <c:h val="0.75847653756623901"/>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2654701</c:v>
              </c:pt>
              <c:pt idx="1">
                <c:v>2520627.13392501</c:v>
              </c:pt>
              <c:pt idx="2">
                <c:v>2896775.9637182518</c:v>
              </c:pt>
              <c:pt idx="3">
                <c:v>3377409.9862697953</c:v>
              </c:pt>
              <c:pt idx="4">
                <c:v>2840150.8070128048</c:v>
              </c:pt>
              <c:pt idx="5">
                <c:v>3107838.2227404327</c:v>
              </c:pt>
              <c:pt idx="6">
                <c:v>3012708.3759272774</c:v>
              </c:pt>
              <c:pt idx="7">
                <c:v>2972217.8605114897</c:v>
              </c:pt>
              <c:pt idx="8">
                <c:v>3199546.2511892645</c:v>
              </c:pt>
              <c:pt idx="9">
                <c:v>3139331.3678345745</c:v>
              </c:pt>
              <c:pt idx="10">
                <c:v>2977924.7892657616</c:v>
              </c:pt>
            </c:numLit>
          </c:val>
          <c:extLst>
            <c:ext xmlns:c16="http://schemas.microsoft.com/office/drawing/2014/chart" uri="{C3380CC4-5D6E-409C-BE32-E72D297353CC}">
              <c16:uniqueId val="{00000000-404C-4F68-BDA1-E0C082AB6D52}"/>
            </c:ext>
          </c:extLst>
        </c:ser>
        <c:ser>
          <c:idx val="1"/>
          <c:order val="1"/>
          <c:tx>
            <c:v>(in ton)</c:v>
          </c:tx>
          <c:spPr>
            <a:solidFill>
              <a:srgbClr val="FFC000"/>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858000</c:v>
              </c:pt>
              <c:pt idx="1">
                <c:v>798083.35813859082</c:v>
              </c:pt>
              <c:pt idx="2">
                <c:v>947989.08768769284</c:v>
              </c:pt>
              <c:pt idx="3">
                <c:v>1110882.7691874928</c:v>
              </c:pt>
              <c:pt idx="4">
                <c:v>900549.23621965142</c:v>
              </c:pt>
              <c:pt idx="5">
                <c:v>967380.10171852726</c:v>
              </c:pt>
              <c:pt idx="6">
                <c:v>944079.65400778269</c:v>
              </c:pt>
              <c:pt idx="7">
                <c:v>649966.02888498537</c:v>
              </c:pt>
              <c:pt idx="8">
                <c:v>693214.44992690929</c:v>
              </c:pt>
              <c:pt idx="9">
                <c:v>679472.48214511154</c:v>
              </c:pt>
              <c:pt idx="10">
                <c:v>630177.86863163114</c:v>
              </c:pt>
            </c:numLit>
          </c:val>
          <c:extLst>
            <c:ext xmlns:c16="http://schemas.microsoft.com/office/drawing/2014/chart" uri="{C3380CC4-5D6E-409C-BE32-E72D297353CC}">
              <c16:uniqueId val="{00000001-404C-4F68-BDA1-E0C082AB6D52}"/>
            </c:ext>
          </c:extLst>
        </c:ser>
        <c:dLbls>
          <c:showLegendKey val="0"/>
          <c:showVal val="0"/>
          <c:showCatName val="0"/>
          <c:showSerName val="0"/>
          <c:showPercent val="0"/>
          <c:showBubbleSize val="0"/>
        </c:dLbls>
        <c:gapWidth val="150"/>
        <c:axId val="309359160"/>
        <c:axId val="309355880"/>
      </c:barChart>
      <c:valAx>
        <c:axId val="309355880"/>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09359160"/>
        <c:crosses val="autoZero"/>
        <c:crossBetween val="between"/>
      </c:valAx>
      <c:catAx>
        <c:axId val="309359160"/>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0935588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Uitstoot 2020</a:t>
            </a:r>
          </a:p>
        </c:rich>
      </c:tx>
      <c:layout>
        <c:manualLayout>
          <c:xMode val="edge"/>
          <c:yMode val="edge"/>
          <c:x val="0.40909284348072883"/>
          <c:y val="2.1099751150310254E-2"/>
        </c:manualLayout>
      </c:layout>
      <c:overlay val="0"/>
      <c:spPr>
        <a:noFill/>
        <a:ln>
          <a:noFill/>
        </a:ln>
      </c:spPr>
    </c:title>
    <c:autoTitleDeleted val="0"/>
    <c:plotArea>
      <c:layout>
        <c:manualLayout>
          <c:xMode val="edge"/>
          <c:yMode val="edge"/>
          <c:x val="2.6623393966181907E-2"/>
          <c:y val="0.18793952623028579"/>
          <c:w val="0.62512645906688402"/>
          <c:h val="0.68776189512316077"/>
        </c:manualLayout>
      </c:layout>
      <c:pieChart>
        <c:varyColors val="1"/>
        <c:ser>
          <c:idx val="0"/>
          <c:order val="0"/>
          <c:tx>
            <c:v>tertiair</c:v>
          </c:tx>
          <c:dPt>
            <c:idx val="0"/>
            <c:bubble3D val="0"/>
            <c:spPr>
              <a:solidFill>
                <a:srgbClr val="A5A5A5"/>
              </a:solidFill>
              <a:ln>
                <a:noFill/>
              </a:ln>
            </c:spPr>
            <c:extLst>
              <c:ext xmlns:c16="http://schemas.microsoft.com/office/drawing/2014/chart" uri="{C3380CC4-5D6E-409C-BE32-E72D297353CC}">
                <c16:uniqueId val="{00000000-9B67-4D05-BE58-B99FDEEBB2BD}"/>
              </c:ext>
            </c:extLst>
          </c:dPt>
          <c:dPt>
            <c:idx val="1"/>
            <c:bubble3D val="0"/>
            <c:spPr>
              <a:solidFill>
                <a:srgbClr val="7030A0"/>
              </a:solidFill>
              <a:ln>
                <a:noFill/>
              </a:ln>
            </c:spPr>
            <c:extLst>
              <c:ext xmlns:c16="http://schemas.microsoft.com/office/drawing/2014/chart" uri="{C3380CC4-5D6E-409C-BE32-E72D297353CC}">
                <c16:uniqueId val="{00000001-9B67-4D05-BE58-B99FDEEBB2BD}"/>
              </c:ext>
            </c:extLst>
          </c:dPt>
          <c:dPt>
            <c:idx val="2"/>
            <c:bubble3D val="0"/>
            <c:spPr>
              <a:solidFill>
                <a:srgbClr val="C00000"/>
              </a:solidFill>
              <a:ln>
                <a:noFill/>
              </a:ln>
            </c:spPr>
            <c:extLst>
              <c:ext xmlns:c16="http://schemas.microsoft.com/office/drawing/2014/chart" uri="{C3380CC4-5D6E-409C-BE32-E72D297353CC}">
                <c16:uniqueId val="{00000002-9B67-4D05-BE58-B99FDEEBB2BD}"/>
              </c:ext>
            </c:extLst>
          </c:dPt>
          <c:dPt>
            <c:idx val="3"/>
            <c:bubble3D val="0"/>
            <c:spPr>
              <a:solidFill>
                <a:srgbClr val="FF0000"/>
              </a:solidFill>
              <a:ln>
                <a:noFill/>
              </a:ln>
            </c:spPr>
            <c:extLst>
              <c:ext xmlns:c16="http://schemas.microsoft.com/office/drawing/2014/chart" uri="{C3380CC4-5D6E-409C-BE32-E72D297353CC}">
                <c16:uniqueId val="{00000003-9B67-4D05-BE58-B99FDEEBB2BD}"/>
              </c:ext>
            </c:extLst>
          </c:dPt>
          <c:dPt>
            <c:idx val="4"/>
            <c:bubble3D val="0"/>
            <c:spPr>
              <a:solidFill>
                <a:srgbClr val="FFC000"/>
              </a:solidFill>
              <a:ln>
                <a:noFill/>
              </a:ln>
            </c:spPr>
            <c:extLst>
              <c:ext xmlns:c16="http://schemas.microsoft.com/office/drawing/2014/chart" uri="{C3380CC4-5D6E-409C-BE32-E72D297353CC}">
                <c16:uniqueId val="{00000004-9B67-4D05-BE58-B99FDEEBB2BD}"/>
              </c:ext>
            </c:extLst>
          </c:dPt>
          <c:dLbls>
            <c:dLbl>
              <c:idx val="3"/>
              <c:layout>
                <c:manualLayout>
                  <c:xMode val="edge"/>
                  <c:yMode val="edge"/>
                  <c:x val="4.8513909690249761E-2"/>
                  <c:y val="0.24772603108419769"/>
                </c:manualLayout>
              </c:layout>
              <c:numFmt formatCode="#,#00%"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B67-4D05-BE58-B99FDEEBB2BD}"/>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5"/>
              <c:pt idx="0">
                <c:v>Elektriciteit</c:v>
              </c:pt>
              <c:pt idx="1">
                <c:v>Warmte/ Koude</c:v>
              </c:pt>
              <c:pt idx="2">
                <c:v>Aardgas</c:v>
              </c:pt>
              <c:pt idx="3">
                <c:v>Vloeibaar gas</c:v>
              </c:pt>
              <c:pt idx="4">
                <c:v>Stookolie</c:v>
              </c:pt>
            </c:strLit>
          </c:cat>
          <c:val>
            <c:numLit>
              <c:formatCode>General</c:formatCode>
              <c:ptCount val="5"/>
              <c:pt idx="0">
                <c:v>275957.25273360545</c:v>
              </c:pt>
              <c:pt idx="1">
                <c:v>13846.469123428344</c:v>
              </c:pt>
              <c:pt idx="2">
                <c:v>272764.38468692877</c:v>
              </c:pt>
              <c:pt idx="3">
                <c:v>551.59769736886108</c:v>
              </c:pt>
              <c:pt idx="4">
                <c:v>67057.385487300751</c:v>
              </c:pt>
            </c:numLit>
          </c:val>
          <c:extLst>
            <c:ext xmlns:c16="http://schemas.microsoft.com/office/drawing/2014/chart" uri="{C3380CC4-5D6E-409C-BE32-E72D297353CC}">
              <c16:uniqueId val="{0000000A-8C0E-4FA7-AA2B-6D86C6FF0EDC}"/>
            </c:ext>
          </c:extLst>
        </c:ser>
        <c:dLbls>
          <c:showLegendKey val="0"/>
          <c:showVal val="0"/>
          <c:showCatName val="0"/>
          <c:showSerName val="0"/>
          <c:showPercent val="0"/>
          <c:showBubbleSize val="0"/>
          <c:showLeaderLines val="1"/>
        </c:dLbls>
        <c:firstSliceAng val="360"/>
      </c:pieChart>
      <c:spPr>
        <a:noFill/>
        <a:ln>
          <a:noFill/>
        </a:ln>
      </c:spPr>
    </c:plotArea>
    <c:legend>
      <c:legendPos val="r"/>
      <c:layout>
        <c:manualLayout>
          <c:xMode val="edge"/>
          <c:yMode val="edge"/>
          <c:x val="0.69247737677743415"/>
          <c:y val="0.30514282897820993"/>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000000"/>
                </a:solidFill>
                <a:latin typeface="Calibri Light"/>
              </a:defRPr>
            </a:pPr>
            <a:r>
              <a:rPr lang="nl-BE" sz="1400" b="1" i="0" u="none" strike="noStrike" kern="1200" cap="none" spc="0" baseline="0">
                <a:solidFill>
                  <a:srgbClr val="000000"/>
                </a:solidFill>
                <a:uFillTx/>
                <a:latin typeface="Sweco Sans"/>
              </a:rPr>
              <a:t>Evolutie van het verbruik en de uitstoot voor landbouw </a:t>
            </a:r>
          </a:p>
        </c:rich>
      </c:tx>
      <c:layout>
        <c:manualLayout>
          <c:xMode val="edge"/>
          <c:yMode val="edge"/>
          <c:x val="0.36240816501563305"/>
          <c:y val="3.1745623317433719E-2"/>
        </c:manualLayout>
      </c:layout>
      <c:overlay val="0"/>
      <c:spPr>
        <a:noFill/>
        <a:ln>
          <a:noFill/>
        </a:ln>
      </c:spPr>
    </c:title>
    <c:autoTitleDeleted val="0"/>
    <c:plotArea>
      <c:layout>
        <c:manualLayout>
          <c:xMode val="edge"/>
          <c:yMode val="edge"/>
          <c:x val="0.10252558299678469"/>
          <c:y val="0.11493716811028307"/>
          <c:w val="0.88943074105348963"/>
          <c:h val="0.75847653756623901"/>
        </c:manualLayout>
      </c:layout>
      <c:barChart>
        <c:barDir val="col"/>
        <c:grouping val="clustered"/>
        <c:varyColors val="0"/>
        <c:ser>
          <c:idx val="0"/>
          <c:order val="0"/>
          <c:tx>
            <c:v>(in MWh)</c:v>
          </c:tx>
          <c:spPr>
            <a:solidFill>
              <a:srgbClr val="A5A5A5"/>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604894</c:v>
              </c:pt>
              <c:pt idx="1">
                <c:v>660668.29762261151</c:v>
              </c:pt>
              <c:pt idx="2">
                <c:v>534833.83131265617</c:v>
              </c:pt>
              <c:pt idx="3">
                <c:v>565352.59631236841</c:v>
              </c:pt>
              <c:pt idx="4">
                <c:v>509244.47815521556</c:v>
              </c:pt>
              <c:pt idx="5">
                <c:v>597177.9981799575</c:v>
              </c:pt>
              <c:pt idx="6">
                <c:v>600293.98600282345</c:v>
              </c:pt>
              <c:pt idx="7">
                <c:v>566139.48141605803</c:v>
              </c:pt>
              <c:pt idx="8">
                <c:v>530420.8155315218</c:v>
              </c:pt>
              <c:pt idx="9">
                <c:v>565951.50563225034</c:v>
              </c:pt>
              <c:pt idx="10">
                <c:v>549737.29638438614</c:v>
              </c:pt>
            </c:numLit>
          </c:val>
          <c:extLst>
            <c:ext xmlns:c16="http://schemas.microsoft.com/office/drawing/2014/chart" uri="{C3380CC4-5D6E-409C-BE32-E72D297353CC}">
              <c16:uniqueId val="{00000000-295E-4FDE-95D9-63B5B85BF960}"/>
            </c:ext>
          </c:extLst>
        </c:ser>
        <c:ser>
          <c:idx val="1"/>
          <c:order val="1"/>
          <c:tx>
            <c:v>(in ton)</c:v>
          </c:tx>
          <c:spPr>
            <a:solidFill>
              <a:srgbClr val="E7E6E6"/>
            </a:solidFill>
            <a:ln>
              <a:noFill/>
            </a:ln>
          </c:spPr>
          <c:invertIfNegative val="0"/>
          <c:cat>
            <c:numLit>
              <c:formatCode>General</c:formatCode>
              <c:ptCount val="11"/>
              <c:pt idx="0">
                <c:v>2008</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179000</c:v>
              </c:pt>
              <c:pt idx="1">
                <c:v>191109.68798804228</c:v>
              </c:pt>
              <c:pt idx="2">
                <c:v>161337.77359326475</c:v>
              </c:pt>
              <c:pt idx="3">
                <c:v>169582.77213149788</c:v>
              </c:pt>
              <c:pt idx="4">
                <c:v>148676.15706249108</c:v>
              </c:pt>
              <c:pt idx="5">
                <c:v>169483.09142870214</c:v>
              </c:pt>
              <c:pt idx="6">
                <c:v>167546.08049166563</c:v>
              </c:pt>
              <c:pt idx="7">
                <c:v>139995.92042991187</c:v>
              </c:pt>
              <c:pt idx="8">
                <c:v>129409.91977128359</c:v>
              </c:pt>
              <c:pt idx="9">
                <c:v>134078.04696536149</c:v>
              </c:pt>
              <c:pt idx="10">
                <c:v>135592.70534577922</c:v>
              </c:pt>
            </c:numLit>
          </c:val>
          <c:extLst>
            <c:ext xmlns:c16="http://schemas.microsoft.com/office/drawing/2014/chart" uri="{C3380CC4-5D6E-409C-BE32-E72D297353CC}">
              <c16:uniqueId val="{00000001-295E-4FDE-95D9-63B5B85BF960}"/>
            </c:ext>
          </c:extLst>
        </c:ser>
        <c:dLbls>
          <c:showLegendKey val="0"/>
          <c:showVal val="0"/>
          <c:showCatName val="0"/>
          <c:showSerName val="0"/>
          <c:showPercent val="0"/>
          <c:showBubbleSize val="0"/>
        </c:dLbls>
        <c:gapWidth val="150"/>
        <c:axId val="314900040"/>
        <c:axId val="314898072"/>
      </c:barChart>
      <c:valAx>
        <c:axId val="314898072"/>
        <c:scaling>
          <c:orientation val="minMax"/>
          <c:min val="0"/>
        </c:scaling>
        <c:delete val="0"/>
        <c:axPos val="l"/>
        <c:majorGridlines>
          <c:spPr>
            <a:ln w="9528" cap="flat">
              <a:solidFill>
                <a:srgbClr val="D9D9D9"/>
              </a:solidFill>
              <a:prstDash val="solid"/>
              <a:round/>
            </a:ln>
          </c:spPr>
        </c:majorGridlines>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Calibri Light"/>
              </a:defRPr>
            </a:pPr>
            <a:endParaRPr lang="nl-BE"/>
          </a:p>
        </c:txPr>
        <c:crossAx val="314900040"/>
        <c:crosses val="autoZero"/>
        <c:crossBetween val="between"/>
      </c:valAx>
      <c:catAx>
        <c:axId val="314900040"/>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000000"/>
                </a:solidFill>
                <a:latin typeface="Calibri Light"/>
              </a:defRPr>
            </a:pPr>
            <a:endParaRPr lang="nl-BE"/>
          </a:p>
        </c:txPr>
        <c:crossAx val="31489807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nl-NL" sz="1000" b="0" i="0" u="none" strike="noStrike" kern="1200" baseline="0">
          <a:solidFill>
            <a:srgbClr val="000000"/>
          </a:solidFill>
          <a:latin typeface="Calibri Light"/>
        </a:defRPr>
      </a:pPr>
      <a:endParaRPr lang="nl-B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8">
            <a:extLst>
              <a:ext uri="{FF2B5EF4-FFF2-40B4-BE49-F238E27FC236}">
                <a16:creationId xmlns:a16="http://schemas.microsoft.com/office/drawing/2014/main" id="{63F707DE-64BF-448F-85CB-B3E7170FB9B7}"/>
              </a:ext>
            </a:extLst>
          </p:cNvPr>
          <p:cNvSpPr txBox="1">
            <a:spLocks noGrp="1"/>
          </p:cNvSpPr>
          <p:nvPr>
            <p:ph type="dt" sz="quarter" idx="1"/>
          </p:nvPr>
        </p:nvSpPr>
        <p:spPr>
          <a:xfrm>
            <a:off x="4760913" y="8751888"/>
            <a:ext cx="1592262" cy="152400"/>
          </a:xfrm>
          <a:prstGeom prst="rect">
            <a:avLst/>
          </a:prstGeom>
          <a:noFill/>
          <a:ln>
            <a:noFill/>
          </a:ln>
        </p:spPr>
        <p:txBody>
          <a:bodyPr vert="horz" wrap="square" lIns="0" tIns="0" rIns="0" bIns="0" anchor="t" anchorCtr="0" compatLnSpc="1">
            <a:noAutofit/>
          </a:bodyPr>
          <a:lstStyle>
            <a:lvl1pPr algn="r" eaLnBrk="1" fontAlgn="auto" hangingPunct="1">
              <a:spcBef>
                <a:spcPts val="0"/>
              </a:spcBef>
              <a:spcAft>
                <a:spcPts val="0"/>
              </a:spcAft>
              <a:defRPr sz="800">
                <a:solidFill>
                  <a:srgbClr val="000000"/>
                </a:solidFill>
                <a:latin typeface="Sweco Sans"/>
              </a:defRPr>
            </a:lvl1pPr>
          </a:lstStyle>
          <a:p>
            <a:pPr>
              <a:defRPr sz="1800" b="0" i="0" u="none" strike="noStrike" kern="0" cap="none" spc="0" baseline="0">
                <a:solidFill>
                  <a:srgbClr val="000000"/>
                </a:solidFill>
                <a:uFillTx/>
              </a:defRPr>
            </a:pPr>
            <a:fld id="{6A13B435-6AFA-4E19-BBCB-7CAC7DA66639}" type="datetime4">
              <a:rPr lang="en-GB" kern="0"/>
              <a:pPr>
                <a:defRPr sz="1800" b="0" i="0" u="none" strike="noStrike" kern="0" cap="none" spc="0" baseline="0">
                  <a:solidFill>
                    <a:srgbClr val="000000"/>
                  </a:solidFill>
                  <a:uFillTx/>
                </a:defRPr>
              </a:pPr>
              <a:t>12 December 2022</a:t>
            </a:fld>
            <a:endParaRPr lang="en-GB" kern="0"/>
          </a:p>
        </p:txBody>
      </p:sp>
      <p:sp>
        <p:nvSpPr>
          <p:cNvPr id="3" name="Slide Number Placeholder 9">
            <a:extLst>
              <a:ext uri="{FF2B5EF4-FFF2-40B4-BE49-F238E27FC236}">
                <a16:creationId xmlns:a16="http://schemas.microsoft.com/office/drawing/2014/main" id="{D2785707-5F8E-4357-8054-71B0A06A1B71}"/>
              </a:ext>
            </a:extLst>
          </p:cNvPr>
          <p:cNvSpPr txBox="1">
            <a:spLocks noGrp="1"/>
          </p:cNvSpPr>
          <p:nvPr>
            <p:ph type="sldNum" sz="quarter" idx="3"/>
          </p:nvPr>
        </p:nvSpPr>
        <p:spPr>
          <a:xfrm>
            <a:off x="4760913" y="8570913"/>
            <a:ext cx="1592262" cy="152400"/>
          </a:xfrm>
          <a:prstGeom prst="rect">
            <a:avLst/>
          </a:prstGeom>
          <a:noFill/>
          <a:ln>
            <a:noFill/>
          </a:ln>
        </p:spPr>
        <p:txBody>
          <a:bodyPr vert="horz" wrap="square" lIns="0" tIns="0" rIns="0" bIns="0" anchor="t" anchorCtr="0" compatLnSpc="1">
            <a:noAutofit/>
          </a:bodyPr>
          <a:lstStyle>
            <a:lvl1pPr algn="r" eaLnBrk="1" fontAlgn="auto" hangingPunct="1">
              <a:spcBef>
                <a:spcPts val="0"/>
              </a:spcBef>
              <a:spcAft>
                <a:spcPts val="0"/>
              </a:spcAft>
              <a:defRPr sz="800">
                <a:solidFill>
                  <a:srgbClr val="000000"/>
                </a:solidFill>
                <a:latin typeface="Sweco Sans"/>
              </a:defRPr>
            </a:lvl1pPr>
          </a:lstStyle>
          <a:p>
            <a:pPr>
              <a:defRPr sz="1800" b="0" i="0" u="none" strike="noStrike" kern="0" cap="none" spc="0" baseline="0">
                <a:solidFill>
                  <a:srgbClr val="000000"/>
                </a:solidFill>
                <a:uFillTx/>
              </a:defRPr>
            </a:pPr>
            <a:fld id="{D26C8A05-4CA3-4372-942E-D045C8E74A94}" type="slidenum">
              <a:rPr lang="en-GB" kern="0"/>
              <a:pPr>
                <a:defRPr sz="1800" b="0" i="0" u="none" strike="noStrike" kern="0" cap="none" spc="0" baseline="0">
                  <a:solidFill>
                    <a:srgbClr val="000000"/>
                  </a:solidFill>
                  <a:uFillTx/>
                </a:defRPr>
              </a:pPr>
              <a:t>‹nr.›</a:t>
            </a:fld>
            <a:endParaRPr lang="en-GB" kern="0"/>
          </a:p>
        </p:txBody>
      </p:sp>
      <p:sp>
        <p:nvSpPr>
          <p:cNvPr id="4" name="Footer Placeholder 10">
            <a:extLst>
              <a:ext uri="{FF2B5EF4-FFF2-40B4-BE49-F238E27FC236}">
                <a16:creationId xmlns:a16="http://schemas.microsoft.com/office/drawing/2014/main" id="{E544F226-E71F-4A60-827C-8C8EBEFEFEA3}"/>
              </a:ext>
            </a:extLst>
          </p:cNvPr>
          <p:cNvSpPr txBox="1">
            <a:spLocks noGrp="1"/>
          </p:cNvSpPr>
          <p:nvPr>
            <p:ph type="ftr" sz="quarter" idx="2"/>
          </p:nvPr>
        </p:nvSpPr>
        <p:spPr>
          <a:xfrm>
            <a:off x="446088" y="8751888"/>
            <a:ext cx="4308475" cy="152400"/>
          </a:xfrm>
          <a:prstGeom prst="rect">
            <a:avLst/>
          </a:prstGeom>
          <a:noFill/>
          <a:ln>
            <a:noFill/>
          </a:ln>
        </p:spPr>
        <p:txBody>
          <a:bodyPr vert="horz" wrap="square" lIns="0" tIns="0" rIns="0" bIns="0" anchor="t" anchorCtr="0" compatLnSpc="1">
            <a:noAutofit/>
          </a:bodyPr>
          <a:lstStyle>
            <a:lvl1pPr eaLnBrk="1" fontAlgn="auto" hangingPunct="1">
              <a:spcBef>
                <a:spcPts val="0"/>
              </a:spcBef>
              <a:spcAft>
                <a:spcPts val="0"/>
              </a:spcAft>
              <a:defRPr sz="800">
                <a:solidFill>
                  <a:srgbClr val="000000"/>
                </a:solidFill>
                <a:latin typeface="Sweco Sans"/>
              </a:defRPr>
            </a:lvl1pPr>
          </a:lstStyle>
          <a:p>
            <a:pPr>
              <a:defRPr sz="1800" b="0" i="0" u="none" strike="noStrike" kern="0" cap="none" spc="0" baseline="0">
                <a:solidFill>
                  <a:srgbClr val="000000"/>
                </a:solidFill>
                <a:uFillTx/>
              </a:defRPr>
            </a:pPr>
            <a:endParaRPr lang="en-GB" kern="0"/>
          </a:p>
        </p:txBody>
      </p:sp>
      <p:sp>
        <p:nvSpPr>
          <p:cNvPr id="5" name="Header Placeholder 12">
            <a:extLst>
              <a:ext uri="{FF2B5EF4-FFF2-40B4-BE49-F238E27FC236}">
                <a16:creationId xmlns:a16="http://schemas.microsoft.com/office/drawing/2014/main" id="{1B44F0BA-25BD-4C03-9E73-68F46EBD0BC8}"/>
              </a:ext>
            </a:extLst>
          </p:cNvPr>
          <p:cNvSpPr txBox="1">
            <a:spLocks noGrp="1"/>
          </p:cNvSpPr>
          <p:nvPr>
            <p:ph type="hdr" sz="quarter"/>
          </p:nvPr>
        </p:nvSpPr>
        <p:spPr>
          <a:xfrm>
            <a:off x="446088" y="8570913"/>
            <a:ext cx="4308475" cy="152400"/>
          </a:xfrm>
          <a:prstGeom prst="rect">
            <a:avLst/>
          </a:prstGeom>
          <a:noFill/>
          <a:ln>
            <a:noFill/>
          </a:ln>
        </p:spPr>
        <p:txBody>
          <a:bodyPr vert="horz" wrap="square" lIns="0" tIns="0" rIns="0" bIns="0" anchor="t" anchorCtr="0" compatLnSpc="1">
            <a:noAutofit/>
          </a:bodyPr>
          <a:lstStyle>
            <a:lvl1pPr eaLnBrk="1" fontAlgn="auto" hangingPunct="1">
              <a:spcBef>
                <a:spcPts val="0"/>
              </a:spcBef>
              <a:spcAft>
                <a:spcPts val="0"/>
              </a:spcAft>
              <a:defRPr sz="800">
                <a:solidFill>
                  <a:srgbClr val="000000"/>
                </a:solidFill>
                <a:latin typeface="Sweco Sans"/>
              </a:defRPr>
            </a:lvl1pPr>
          </a:lstStyle>
          <a:p>
            <a:pPr>
              <a:defRPr sz="1800" b="0" i="0" u="none" strike="noStrike" kern="0" cap="none" spc="0" baseline="0">
                <a:solidFill>
                  <a:srgbClr val="000000"/>
                </a:solidFill>
                <a:uFillTx/>
              </a:defRPr>
            </a:pPr>
            <a:endParaRPr lang="en-GB" kern="0"/>
          </a:p>
        </p:txBody>
      </p:sp>
      <p:pic>
        <p:nvPicPr>
          <p:cNvPr id="6" name="Graphic 5">
            <a:extLst>
              <a:ext uri="{FF2B5EF4-FFF2-40B4-BE49-F238E27FC236}">
                <a16:creationId xmlns:a16="http://schemas.microsoft.com/office/drawing/2014/main" id="{9BD9D9C0-1332-4809-BAFD-4FE8DA8BB376}"/>
              </a:ext>
            </a:extLst>
          </p:cNvPr>
          <p:cNvPicPr>
            <a:picLocks noChangeAspect="1"/>
          </p:cNvPicPr>
          <p:nvPr/>
        </p:nvPicPr>
        <p:blipFill>
          <a:blip r:embed="rId2"/>
          <a:stretch>
            <a:fillRect/>
          </a:stretch>
        </p:blipFill>
        <p:spPr>
          <a:xfrm>
            <a:off x="5448300" y="360363"/>
            <a:ext cx="904875" cy="263525"/>
          </a:xfrm>
          <a:prstGeom prst="rect">
            <a:avLst/>
          </a:prstGeom>
          <a:noFill/>
          <a:ln cap="flat">
            <a:noFill/>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otes Placeholder 7">
            <a:extLst>
              <a:ext uri="{FF2B5EF4-FFF2-40B4-BE49-F238E27FC236}">
                <a16:creationId xmlns:a16="http://schemas.microsoft.com/office/drawing/2014/main" id="{AFFB81FB-B93C-4F8F-84BF-AB6B7B605E61}"/>
              </a:ext>
            </a:extLst>
          </p:cNvPr>
          <p:cNvSpPr txBox="1">
            <a:spLocks noGrp="1"/>
          </p:cNvSpPr>
          <p:nvPr>
            <p:ph type="body" sz="quarter" idx="3"/>
          </p:nvPr>
        </p:nvSpPr>
        <p:spPr>
          <a:xfrm>
            <a:off x="360363" y="5314950"/>
            <a:ext cx="6137275" cy="3109913"/>
          </a:xfrm>
          <a:prstGeom prst="rect">
            <a:avLst/>
          </a:prstGeom>
          <a:noFill/>
          <a:ln>
            <a:noFill/>
          </a:ln>
        </p:spPr>
        <p:txBody>
          <a:bodyPr vert="horz" wrap="square" lIns="91440" tIns="45720" rIns="91440" bIns="45720" anchor="t" anchorCtr="0" compatLnSpc="1">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819" name="Slide Image Placeholder 11">
            <a:extLst>
              <a:ext uri="{FF2B5EF4-FFF2-40B4-BE49-F238E27FC236}">
                <a16:creationId xmlns:a16="http://schemas.microsoft.com/office/drawing/2014/main" id="{944909FB-86D9-4EF8-B54A-A65FD80A7FFE}"/>
              </a:ext>
            </a:extLst>
          </p:cNvPr>
          <p:cNvSpPr>
            <a:spLocks noGrp="1" noRot="1" noChangeAspect="1"/>
          </p:cNvSpPr>
          <p:nvPr>
            <p:ph type="sldImg" idx="2"/>
          </p:nvPr>
        </p:nvSpPr>
        <p:spPr bwMode="auto">
          <a:xfrm>
            <a:off x="360363" y="1479550"/>
            <a:ext cx="6137275" cy="3452813"/>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Date Placeholder 8">
            <a:extLst>
              <a:ext uri="{FF2B5EF4-FFF2-40B4-BE49-F238E27FC236}">
                <a16:creationId xmlns:a16="http://schemas.microsoft.com/office/drawing/2014/main" id="{DD6182DB-D6E9-4434-B1A7-5F15F1C8388D}"/>
              </a:ext>
            </a:extLst>
          </p:cNvPr>
          <p:cNvSpPr txBox="1">
            <a:spLocks noGrp="1"/>
          </p:cNvSpPr>
          <p:nvPr>
            <p:ph type="dt" idx="1"/>
          </p:nvPr>
        </p:nvSpPr>
        <p:spPr>
          <a:xfrm>
            <a:off x="4760913" y="8751888"/>
            <a:ext cx="1736725" cy="152400"/>
          </a:xfrm>
          <a:prstGeom prst="rect">
            <a:avLst/>
          </a:prstGeom>
          <a:noFill/>
          <a:ln>
            <a:noFill/>
          </a:ln>
        </p:spPr>
        <p:txBody>
          <a:bodyPr vert="horz" wrap="square" lIns="0" tIns="0" rIns="0" bIns="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800" b="0" i="0" u="none" strike="noStrike" kern="1200" cap="none" spc="0" baseline="0" smtClean="0">
                <a:solidFill>
                  <a:srgbClr val="000000"/>
                </a:solidFill>
                <a:uFillTx/>
                <a:latin typeface="Sweco Sans"/>
              </a:defRPr>
            </a:lvl1pPr>
          </a:lstStyle>
          <a:p>
            <a:pPr>
              <a:defRPr/>
            </a:pPr>
            <a:fld id="{93A18A82-0734-4B8C-884E-88302E46CC9B}" type="datetime4">
              <a:rPr/>
              <a:pPr>
                <a:defRPr/>
              </a:pPr>
              <a:t>12 December 2022</a:t>
            </a:fld>
            <a:endParaRPr/>
          </a:p>
        </p:txBody>
      </p:sp>
      <p:sp>
        <p:nvSpPr>
          <p:cNvPr id="5" name="Slide Number Placeholder 9">
            <a:extLst>
              <a:ext uri="{FF2B5EF4-FFF2-40B4-BE49-F238E27FC236}">
                <a16:creationId xmlns:a16="http://schemas.microsoft.com/office/drawing/2014/main" id="{DC4FED83-4222-41BD-8768-CA1911D1ED43}"/>
              </a:ext>
            </a:extLst>
          </p:cNvPr>
          <p:cNvSpPr txBox="1">
            <a:spLocks noGrp="1"/>
          </p:cNvSpPr>
          <p:nvPr>
            <p:ph type="sldNum" sz="quarter" idx="5"/>
          </p:nvPr>
        </p:nvSpPr>
        <p:spPr>
          <a:xfrm>
            <a:off x="4760913" y="8570913"/>
            <a:ext cx="1736725" cy="152400"/>
          </a:xfrm>
          <a:prstGeom prst="rect">
            <a:avLst/>
          </a:prstGeom>
          <a:noFill/>
          <a:ln>
            <a:noFill/>
          </a:ln>
        </p:spPr>
        <p:txBody>
          <a:bodyPr vert="horz" wrap="square" lIns="0" tIns="0" rIns="0" bIns="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800" b="0" i="0" u="none" strike="noStrike" kern="1200" cap="none" spc="0" baseline="0" smtClean="0">
                <a:solidFill>
                  <a:srgbClr val="000000"/>
                </a:solidFill>
                <a:uFillTx/>
                <a:latin typeface="Sweco Sans"/>
              </a:defRPr>
            </a:lvl1pPr>
          </a:lstStyle>
          <a:p>
            <a:pPr>
              <a:defRPr/>
            </a:pPr>
            <a:fld id="{CDEB3778-ADB2-4F88-93A5-2CDC70F57F72}" type="slidenum">
              <a:rPr/>
              <a:pPr>
                <a:defRPr/>
              </a:pPr>
              <a:t>‹nr.›</a:t>
            </a:fld>
            <a:endParaRPr/>
          </a:p>
        </p:txBody>
      </p:sp>
      <p:sp>
        <p:nvSpPr>
          <p:cNvPr id="6" name="Footer Placeholder 10">
            <a:extLst>
              <a:ext uri="{FF2B5EF4-FFF2-40B4-BE49-F238E27FC236}">
                <a16:creationId xmlns:a16="http://schemas.microsoft.com/office/drawing/2014/main" id="{0E3C9804-7C27-40F4-91AA-9BD39A4DB232}"/>
              </a:ext>
            </a:extLst>
          </p:cNvPr>
          <p:cNvSpPr txBox="1">
            <a:spLocks noGrp="1"/>
          </p:cNvSpPr>
          <p:nvPr>
            <p:ph type="ftr" sz="quarter" idx="4"/>
          </p:nvPr>
        </p:nvSpPr>
        <p:spPr>
          <a:xfrm>
            <a:off x="354013" y="8751888"/>
            <a:ext cx="4400550" cy="152400"/>
          </a:xfrm>
          <a:prstGeom prst="rect">
            <a:avLst/>
          </a:prstGeom>
          <a:noFill/>
          <a:ln>
            <a:noFill/>
          </a:ln>
        </p:spPr>
        <p:txBody>
          <a:bodyPr vert="horz" wrap="square" lIns="0" tIns="0" rIns="0" bIns="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a:defRPr/>
            </a:pPr>
            <a:endParaRPr/>
          </a:p>
        </p:txBody>
      </p:sp>
      <p:sp>
        <p:nvSpPr>
          <p:cNvPr id="7" name="Header Placeholder 12">
            <a:extLst>
              <a:ext uri="{FF2B5EF4-FFF2-40B4-BE49-F238E27FC236}">
                <a16:creationId xmlns:a16="http://schemas.microsoft.com/office/drawing/2014/main" id="{B5569398-363D-4B8E-9F33-F27B6D7428D1}"/>
              </a:ext>
            </a:extLst>
          </p:cNvPr>
          <p:cNvSpPr txBox="1">
            <a:spLocks noGrp="1"/>
          </p:cNvSpPr>
          <p:nvPr>
            <p:ph type="hdr" sz="quarter"/>
          </p:nvPr>
        </p:nvSpPr>
        <p:spPr>
          <a:xfrm>
            <a:off x="354013" y="8570913"/>
            <a:ext cx="4400550" cy="152400"/>
          </a:xfrm>
          <a:prstGeom prst="rect">
            <a:avLst/>
          </a:prstGeom>
          <a:noFill/>
          <a:ln>
            <a:noFill/>
          </a:ln>
        </p:spPr>
        <p:txBody>
          <a:bodyPr vert="horz" wrap="square" lIns="0" tIns="0" rIns="0" bIns="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a:defRPr/>
            </a:pPr>
            <a:endParaRPr/>
          </a:p>
        </p:txBody>
      </p:sp>
      <p:pic>
        <p:nvPicPr>
          <p:cNvPr id="8" name="Graphic 7">
            <a:extLst>
              <a:ext uri="{FF2B5EF4-FFF2-40B4-BE49-F238E27FC236}">
                <a16:creationId xmlns:a16="http://schemas.microsoft.com/office/drawing/2014/main" id="{CD0666E2-801D-459F-A65B-99A16824C0F6}"/>
              </a:ext>
            </a:extLst>
          </p:cNvPr>
          <p:cNvPicPr>
            <a:picLocks noChangeAspect="1"/>
          </p:cNvPicPr>
          <p:nvPr/>
        </p:nvPicPr>
        <p:blipFill>
          <a:blip r:embed="rId2"/>
          <a:stretch>
            <a:fillRect/>
          </a:stretch>
        </p:blipFill>
        <p:spPr>
          <a:xfrm>
            <a:off x="5592763" y="360363"/>
            <a:ext cx="904875" cy="263525"/>
          </a:xfrm>
          <a:prstGeom prst="rect">
            <a:avLst/>
          </a:prstGeom>
          <a:noFill/>
          <a:ln cap="flat">
            <a:noFill/>
          </a:ln>
        </p:spPr>
      </p:pic>
    </p:spTree>
  </p:cSld>
  <p:clrMap bg1="lt1" tx1="dk1" bg2="lt2" tx2="dk2" accent1="accent1" accent2="accent2" accent3="accent3" accent4="accent4" accent5="accent5" accent6="accent6" hlink="hlink" folHlink="folHlink"/>
  <p:notesStyle>
    <a:lvl1pPr algn="l" rtl="0" eaLnBrk="0" fontAlgn="base">
      <a:spcBef>
        <a:spcPct val="0"/>
      </a:spcBef>
      <a:spcAft>
        <a:spcPct val="0"/>
      </a:spcAft>
      <a:defRPr lang="en-US" sz="1200" kern="1200">
        <a:solidFill>
          <a:srgbClr val="000000"/>
        </a:solidFill>
        <a:latin typeface="Sweco Sans"/>
      </a:defRPr>
    </a:lvl1pPr>
    <a:lvl2pPr marL="179388" lvl="1" algn="l" rtl="0" eaLnBrk="0" fontAlgn="base">
      <a:spcBef>
        <a:spcPct val="0"/>
      </a:spcBef>
      <a:spcAft>
        <a:spcPct val="0"/>
      </a:spcAft>
      <a:defRPr lang="en-US" sz="1200" kern="1200">
        <a:solidFill>
          <a:srgbClr val="000000"/>
        </a:solidFill>
        <a:latin typeface="Sweco Sans"/>
      </a:defRPr>
    </a:lvl2pPr>
    <a:lvl3pPr marL="358775" lvl="2" algn="l" rtl="0" eaLnBrk="0" fontAlgn="base">
      <a:spcBef>
        <a:spcPct val="0"/>
      </a:spcBef>
      <a:spcAft>
        <a:spcPct val="0"/>
      </a:spcAft>
      <a:defRPr lang="en-US" sz="1200" kern="1200">
        <a:solidFill>
          <a:srgbClr val="000000"/>
        </a:solidFill>
        <a:latin typeface="Sweco Sans"/>
      </a:defRPr>
    </a:lvl3pPr>
    <a:lvl4pPr marL="539750" lvl="3" algn="l" rtl="0" eaLnBrk="0" fontAlgn="base">
      <a:spcBef>
        <a:spcPct val="0"/>
      </a:spcBef>
      <a:spcAft>
        <a:spcPct val="0"/>
      </a:spcAft>
      <a:defRPr lang="en-US" sz="1200" kern="1200">
        <a:solidFill>
          <a:srgbClr val="000000"/>
        </a:solidFill>
        <a:latin typeface="Sweco Sans"/>
      </a:defRPr>
    </a:lvl4pPr>
    <a:lvl5pPr marL="719138" lvl="4" algn="l" rtl="0" eaLnBrk="0" fontAlgn="base">
      <a:spcBef>
        <a:spcPct val="0"/>
      </a:spcBef>
      <a:spcAft>
        <a:spcPct val="0"/>
      </a:spcAft>
      <a:defRPr lang="en-US" sz="1200" kern="1200">
        <a:solidFill>
          <a:srgbClr val="000000"/>
        </a:solidFill>
        <a:latin typeface="Sweco San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6295FEF-847B-45EB-ADED-664E2AD21005}"/>
              </a:ext>
            </a:extLst>
          </p:cNvPr>
          <p:cNvSpPr>
            <a:spLocks noGrp="1" noRot="1" noChangeAspect="1" noTextEdit="1"/>
          </p:cNvSpPr>
          <p:nvPr>
            <p:ph type="sldImg"/>
          </p:nvPr>
        </p:nvSpPr>
        <p:spPr>
          <a:xfrm>
            <a:off x="685800" y="1143000"/>
            <a:ext cx="5486400" cy="3086100"/>
          </a:xfrm>
          <a:ln/>
        </p:spPr>
      </p:sp>
      <p:sp>
        <p:nvSpPr>
          <p:cNvPr id="37891" name="Notes Placeholder 2">
            <a:extLst>
              <a:ext uri="{FF2B5EF4-FFF2-40B4-BE49-F238E27FC236}">
                <a16:creationId xmlns:a16="http://schemas.microsoft.com/office/drawing/2014/main" id="{0E24DFD3-92CA-45E6-8DA3-A462B3551B32}"/>
              </a:ext>
            </a:extLst>
          </p:cNvPr>
          <p:cNvSpPr txBox="1">
            <a:spLocks noGrp="1" noChangeArrowheads="1"/>
          </p:cNvSpPr>
          <p:nvPr>
            <p:ph type="body" sz="quarter"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nl-BE"/>
              <a:t>Vandaag brengen we jullie de klimaatcijfers van Limburg, meer bepaald de uitstoot van broeikasgassen in de provincie met focus op de jaren 2018, 2019 en 2020.</a:t>
            </a:r>
          </a:p>
        </p:txBody>
      </p:sp>
      <p:sp>
        <p:nvSpPr>
          <p:cNvPr id="37892" name="Slide Number Placeholder 3">
            <a:extLst>
              <a:ext uri="{FF2B5EF4-FFF2-40B4-BE49-F238E27FC236}">
                <a16:creationId xmlns:a16="http://schemas.microsoft.com/office/drawing/2014/main" id="{AE62F75A-5C76-4932-9604-745E35BFA049}"/>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5D33EFCF-6F27-4B69-8180-BCA4089A536E}" type="slidenum">
              <a:rPr lang="en-GB" altLang="nl-BE" sz="800">
                <a:solidFill>
                  <a:srgbClr val="000000"/>
                </a:solidFill>
                <a:latin typeface="Sweco Sans"/>
              </a:rPr>
              <a:pPr algn="r" eaLnBrk="1" hangingPunct="1"/>
              <a:t>1</a:t>
            </a:fld>
            <a:endParaRPr lang="en-GB" altLang="nl-BE" sz="800">
              <a:solidFill>
                <a:srgbClr val="000000"/>
              </a:solidFill>
              <a:latin typeface="Swec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AE534A9-4AC0-4C04-A167-2FC5C8DF66DA}"/>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6D09EFE0-0ED3-42C5-81E6-69331F35C459}"/>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Op vlak van de energiegerelateerde cijfers, dus de uitstoot van CO2 door verwarming, verlichting, verkeer,… kunnen we ook de evolutie per sector bekijken.</a:t>
            </a:r>
            <a:endParaRPr altLang="nl-BE"/>
          </a:p>
          <a:p>
            <a:pPr eaLnBrk="1"/>
            <a:endParaRPr altLang="nl-BE"/>
          </a:p>
        </p:txBody>
      </p:sp>
      <p:sp>
        <p:nvSpPr>
          <p:cNvPr id="56324" name="Slide Number Placeholder 3">
            <a:extLst>
              <a:ext uri="{FF2B5EF4-FFF2-40B4-BE49-F238E27FC236}">
                <a16:creationId xmlns:a16="http://schemas.microsoft.com/office/drawing/2014/main" id="{AB77375D-65B3-426E-8985-568728644AE6}"/>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38A54D61-878B-4EA1-AF6F-B4FE9BC86744}" type="slidenum">
              <a:rPr lang="en-GB" altLang="nl-BE" sz="800">
                <a:solidFill>
                  <a:srgbClr val="000000"/>
                </a:solidFill>
                <a:latin typeface="Sweco Sans"/>
              </a:rPr>
              <a:pPr algn="r" eaLnBrk="1" hangingPunct="1"/>
              <a:t>10</a:t>
            </a:fld>
            <a:endParaRPr lang="en-GB" altLang="nl-BE" sz="800">
              <a:solidFill>
                <a:srgbClr val="000000"/>
              </a:solidFill>
              <a:latin typeface="Swec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8F38BE6-15A4-437A-B7EE-3286EF1039FC}"/>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85B50260-3A88-46DF-84AB-8C9005E806D9}"/>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De totale huishoudelijke emissies zijn in 2020 met 32% gedaald t.o.v. 2008. Rekening houdend met de bevolkingsgroei in de provincie, betekent dit per inwoner zelfs een reële daling van 36%. Dit is vooral door een vermindering van het energieverbruik binnen de huishoudens door energiezuinigere toestellen en meer bewustwording rond dit thema.</a:t>
            </a:r>
            <a:endParaRPr lang="nl-BE" altLang="nl-BE"/>
          </a:p>
          <a:p>
            <a:pPr eaLnBrk="1"/>
            <a:endParaRPr lang="nl-BE" altLang="nl-BE"/>
          </a:p>
          <a:p>
            <a:pPr eaLnBrk="1"/>
            <a:r>
              <a:rPr lang="nl-BE" altLang="nl-BE"/>
              <a:t>Er wordt vooral aardgas (38%) en stookolie (36%) verbruikt en in mindere mate elektriciteit (24%).</a:t>
            </a:r>
          </a:p>
          <a:p>
            <a:pPr eaLnBrk="1"/>
            <a:r>
              <a:rPr lang="nl-BE" altLang="nl-BE"/>
              <a:t>Het aandeel van stookolie als energiedrager is groot, gezien de verspreide bebouwing in de provincie en de laat opgestarte aanleg van aardgasnetten.</a:t>
            </a:r>
          </a:p>
          <a:p>
            <a:pPr eaLnBrk="1"/>
            <a:r>
              <a:rPr lang="nl-BE" altLang="nl-BE"/>
              <a:t>Ondanks het stookoliegebruik bij veel huishoudens, kan er wel versneld naar een duurzame oplossing – in de vorm van warmtepompen - geëvolueerd worden.</a:t>
            </a:r>
          </a:p>
          <a:p>
            <a:pPr eaLnBrk="1"/>
            <a:r>
              <a:rPr lang="nl-BE" altLang="nl-BE"/>
              <a:t>Ook via gebouwrenovaties en het inzetten van zonnepanelen kan het verbruik en dus ook de uitstoot verder gereduceerd worden in deze woningen.</a:t>
            </a:r>
          </a:p>
          <a:p>
            <a:pPr eaLnBrk="1"/>
            <a:endParaRPr lang="nl-BE" altLang="nl-BE"/>
          </a:p>
          <a:p>
            <a:pPr eaLnBrk="1"/>
            <a:r>
              <a:rPr lang="nl-NL" altLang="nl-BE"/>
              <a:t>De dalende tendens van het totale energieverbruik van de huishoudens zette zich ook in de periode 2018-2020 voort.</a:t>
            </a:r>
            <a:endParaRPr lang="nl-BE" altLang="nl-BE"/>
          </a:p>
          <a:p>
            <a:pPr eaLnBrk="1"/>
            <a:endParaRPr lang="nl-BE" altLang="nl-BE"/>
          </a:p>
          <a:p>
            <a:pPr eaLnBrk="1"/>
            <a:r>
              <a:rPr lang="nl-BE" altLang="nl-BE"/>
              <a:t>39% van het elektriciteitsverbruik van de huishoudens wordt ingevuld door zonnepanelen in 2020.</a:t>
            </a:r>
          </a:p>
        </p:txBody>
      </p:sp>
      <p:sp>
        <p:nvSpPr>
          <p:cNvPr id="58372" name="Slide Number Placeholder 3">
            <a:extLst>
              <a:ext uri="{FF2B5EF4-FFF2-40B4-BE49-F238E27FC236}">
                <a16:creationId xmlns:a16="http://schemas.microsoft.com/office/drawing/2014/main" id="{5A1F36D9-AAC0-45B5-9853-E5253926D2A9}"/>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569E1BE2-5449-4C62-8DFA-94F15A4F7766}" type="slidenum">
              <a:rPr lang="en-GB" altLang="nl-BE" sz="800">
                <a:solidFill>
                  <a:srgbClr val="000000"/>
                </a:solidFill>
                <a:latin typeface="Sweco Sans"/>
              </a:rPr>
              <a:pPr algn="r" eaLnBrk="1" hangingPunct="1"/>
              <a:t>11</a:t>
            </a:fld>
            <a:endParaRPr lang="en-GB" altLang="nl-BE" sz="800">
              <a:solidFill>
                <a:srgbClr val="000000"/>
              </a:solidFill>
              <a:latin typeface="Swec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7B3D625-4395-4594-BE14-DF10128F165A}"/>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0D585B92-7916-440B-ABFC-71971081F0DC}"/>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In de tertiaire sector zien we sinds 2008 een daling van 27% in de uitstoot.</a:t>
            </a:r>
          </a:p>
          <a:p>
            <a:pPr eaLnBrk="1"/>
            <a:r>
              <a:rPr lang="nl-BE" altLang="nl-BE"/>
              <a:t>T.o.v. 2017 zien we een daling van 3%.</a:t>
            </a:r>
          </a:p>
          <a:p>
            <a:pPr eaLnBrk="1"/>
            <a:r>
              <a:rPr lang="nl-BE" altLang="nl-BE"/>
              <a:t>Dit wordt hoofdzakelijk toegeschreven aan dalende emissiefactoren van de energiebronnen, veroorzaakt door een verschuiving in de energiemix.</a:t>
            </a:r>
          </a:p>
          <a:p>
            <a:pPr eaLnBrk="1"/>
            <a:r>
              <a:rPr altLang="nl-BE"/>
              <a:t>Aardgas en elektriciteit zijn hier de voornaamste energiedragers.</a:t>
            </a:r>
          </a:p>
          <a:p>
            <a:pPr eaLnBrk="1"/>
            <a:endParaRPr altLang="nl-BE"/>
          </a:p>
          <a:p>
            <a:pPr eaLnBrk="1"/>
            <a:r>
              <a:rPr lang="nl-NL" altLang="nl-BE"/>
              <a:t>Aangezien het verbruik in 2019 wel hoger was (+5,6% t.o.v. 2017) geldt hier ook mogelijks een (beperkt) COVID-19 effect. Omwille van de lockdowns werden de meeste kantoren, horecazaken en winkels dan ook een tijd gesloten. </a:t>
            </a:r>
            <a:endParaRPr lang="nl-BE" altLang="nl-BE"/>
          </a:p>
        </p:txBody>
      </p:sp>
      <p:sp>
        <p:nvSpPr>
          <p:cNvPr id="60420" name="Slide Number Placeholder 3">
            <a:extLst>
              <a:ext uri="{FF2B5EF4-FFF2-40B4-BE49-F238E27FC236}">
                <a16:creationId xmlns:a16="http://schemas.microsoft.com/office/drawing/2014/main" id="{81C69FB7-D359-492B-843C-F4BC59298409}"/>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78BAF400-8858-42B9-98C3-349506317FF2}" type="slidenum">
              <a:rPr lang="en-GB" altLang="nl-BE" sz="800">
                <a:solidFill>
                  <a:srgbClr val="000000"/>
                </a:solidFill>
                <a:latin typeface="Sweco Sans"/>
              </a:rPr>
              <a:pPr algn="r" eaLnBrk="1" hangingPunct="1"/>
              <a:t>12</a:t>
            </a:fld>
            <a:endParaRPr lang="en-GB" altLang="nl-BE" sz="800">
              <a:solidFill>
                <a:srgbClr val="000000"/>
              </a:solidFill>
              <a:latin typeface="Sweco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3C074C9-C5A0-4375-834B-0EC00AF4CFA4}"/>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E9A71121-5471-4DAD-A211-6B2012060C9F}"/>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Binnen de landbouw ligt vooral het stookolieverbruik heel hoog.</a:t>
            </a:r>
          </a:p>
          <a:p>
            <a:pPr eaLnBrk="1"/>
            <a:endParaRPr lang="nl-BE" altLang="nl-BE"/>
          </a:p>
          <a:p>
            <a:pPr eaLnBrk="1"/>
            <a:r>
              <a:rPr lang="nl-NL" altLang="nl-BE"/>
              <a:t>Wat de uitstoot (uitgedrukt in ton CO2) betreft, is stookolie verantwoordelijk voor het grootste deel (66%) van de energiegerelateerde emissies, gevolgd door elektriciteit (15%), aardgas (6%), warmte (6%) en steenkool (6%).</a:t>
            </a:r>
            <a:endParaRPr lang="nl-BE" altLang="nl-BE"/>
          </a:p>
          <a:p>
            <a:pPr eaLnBrk="1"/>
            <a:endParaRPr lang="nl-BE" altLang="nl-BE"/>
          </a:p>
          <a:p>
            <a:pPr eaLnBrk="1"/>
            <a:r>
              <a:rPr lang="nl-BE" altLang="nl-BE"/>
              <a:t>Mits inspanningen op vlak van energiebesparing en energie-efficiëntere machines is hier sinds 2008 wel een reductie van 24% te zien. Ook het toenemend aandeel van elektriciteit en de afname van het belang van steenkool dragen hier zeker aan bij.</a:t>
            </a:r>
          </a:p>
          <a:p>
            <a:pPr eaLnBrk="1"/>
            <a:endParaRPr lang="nl-BE" altLang="nl-BE"/>
          </a:p>
          <a:p>
            <a:pPr eaLnBrk="1"/>
            <a:r>
              <a:rPr lang="nl-BE" altLang="nl-BE"/>
              <a:t>Sinds 2017 zijn de emissies gedaald met 3%.</a:t>
            </a:r>
          </a:p>
          <a:p>
            <a:pPr eaLnBrk="1"/>
            <a:r>
              <a:rPr lang="nl-BE" altLang="nl-BE"/>
              <a:t>Het gaat hier om de CO2-emissies die vrijkomen bij energetische processen, dus landbouwtransport, verwarming, e.d.</a:t>
            </a:r>
          </a:p>
          <a:p>
            <a:pPr eaLnBrk="1"/>
            <a:r>
              <a:rPr lang="nl-BE" altLang="nl-BE"/>
              <a:t>Emissies van lachgas en methaan door </a:t>
            </a:r>
            <a:r>
              <a:rPr lang="nl-BE" altLang="nl-BE">
                <a:solidFill>
                  <a:srgbClr val="FFFFFF"/>
                </a:solidFill>
              </a:rPr>
              <a:t>verteringsprocessen in runderen, opslag van mest en microbiële processen in landbouwbodems worden hier niet in beschouwd.</a:t>
            </a:r>
            <a:endParaRPr altLang="nl-BE"/>
          </a:p>
        </p:txBody>
      </p:sp>
      <p:sp>
        <p:nvSpPr>
          <p:cNvPr id="62468" name="Slide Number Placeholder 3">
            <a:extLst>
              <a:ext uri="{FF2B5EF4-FFF2-40B4-BE49-F238E27FC236}">
                <a16:creationId xmlns:a16="http://schemas.microsoft.com/office/drawing/2014/main" id="{EAED868B-C8D1-4B99-A05C-491D568E3044}"/>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6FEA31D3-14CA-4C66-A9A3-50FBD277AA07}" type="slidenum">
              <a:rPr lang="en-GB" altLang="nl-BE" sz="800">
                <a:solidFill>
                  <a:srgbClr val="000000"/>
                </a:solidFill>
                <a:latin typeface="Sweco Sans"/>
              </a:rPr>
              <a:pPr algn="r" eaLnBrk="1" hangingPunct="1"/>
              <a:t>13</a:t>
            </a:fld>
            <a:endParaRPr lang="en-GB" altLang="nl-BE" sz="800">
              <a:solidFill>
                <a:srgbClr val="000000"/>
              </a:solidFill>
              <a:latin typeface="Sweco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03291EF-9990-4727-926F-52668A286339}"/>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A8C71173-6C04-459B-ABCF-10734ABDA02A}"/>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Wat de uitstoot (uitgedrukt in ton CO2) betreft, is aardgas verantwoordelijk voor 45% van de energiegerelateerde CO2-uitstoot, gevolgd door elektriciteit (41%) en stookolie (13%).</a:t>
            </a:r>
          </a:p>
          <a:p>
            <a:pPr eaLnBrk="1"/>
            <a:endParaRPr lang="nl-NL" altLang="nl-BE"/>
          </a:p>
          <a:p>
            <a:pPr eaLnBrk="1"/>
            <a:r>
              <a:rPr lang="nl-NL" altLang="nl-BE"/>
              <a:t>In 2020 lag de totale CO2-uitstoot van de niet-ETS industrie 12% lager t.o.v. 2017 en 43% lager t.o.v. 2008 (Figuur 5-14). Naast het dalende energieverbruik, is dit vooral te danken aan het gebruik van overige biomassa en de vergroening van de elektriciteitsmix (o.a. sluiting steenkoolcentrale Langerlo-Genk in 2017).</a:t>
            </a:r>
          </a:p>
          <a:p>
            <a:pPr eaLnBrk="1"/>
            <a:endParaRPr lang="nl-NL" altLang="nl-BE"/>
          </a:p>
          <a:p>
            <a:pPr eaLnBrk="1"/>
            <a:r>
              <a:rPr lang="nl-NL" altLang="nl-BE"/>
              <a:t>ETS (emissions trading system) slaat op de emissies die onder het Europese emissiehandelsysteem vallen (bv. afkomstig van cement- en staalproductie, energiecentrales met fossiele brandstoffen,…). Bedrijven die onder het ETS-systeem vallen, zijn voornamelijk grote, energie-intensieve bedrijven uit de elektriciteitssector, raffinage industrie, chemische industrie, metaalsector, enz. De zogenaamde ‘niet-ETS-sectoren’ zijn voornamelijk de sectoren transport en landbouw en in mindere mate een deel van de sectoren energie en industrie.</a:t>
            </a:r>
            <a:endParaRPr altLang="nl-BE"/>
          </a:p>
        </p:txBody>
      </p:sp>
      <p:sp>
        <p:nvSpPr>
          <p:cNvPr id="64516" name="Slide Number Placeholder 3">
            <a:extLst>
              <a:ext uri="{FF2B5EF4-FFF2-40B4-BE49-F238E27FC236}">
                <a16:creationId xmlns:a16="http://schemas.microsoft.com/office/drawing/2014/main" id="{536B11C0-79C3-4A6E-8D5E-795CC7597135}"/>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B27F5730-035C-447C-A1F3-E462F5FD1DAC}" type="slidenum">
              <a:rPr lang="en-GB" altLang="nl-BE" sz="800">
                <a:solidFill>
                  <a:srgbClr val="000000"/>
                </a:solidFill>
                <a:latin typeface="Sweco Sans"/>
              </a:rPr>
              <a:pPr algn="r" eaLnBrk="1" hangingPunct="1"/>
              <a:t>14</a:t>
            </a:fld>
            <a:endParaRPr lang="en-GB" altLang="nl-BE" sz="800">
              <a:solidFill>
                <a:srgbClr val="000000"/>
              </a:solidFill>
              <a:latin typeface="Swec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96E7CE8-D6FE-47D6-93B0-0E0C0B2599E7}"/>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38BEFB95-171E-4AA9-B888-1B64EB9ABCC1}"/>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De uitstoot (uitgedrukt in ton CO2) wordt voor 45% toegewezen aan de verbruikte elektriciteit en voor 43% aan de verbranding van aardgas.</a:t>
            </a:r>
          </a:p>
          <a:p>
            <a:pPr eaLnBrk="1"/>
            <a:endParaRPr lang="nl-NL" altLang="nl-BE"/>
          </a:p>
          <a:p>
            <a:pPr eaLnBrk="1"/>
            <a:r>
              <a:rPr lang="nl-NL" altLang="nl-BE"/>
              <a:t>In 2020 was het totale energieverbruik van de sector 0,4% lager t.o.v. 2017 en 9,4% lager t.o.v. 2008 (Figuur 5-16). Binnen de periode 2018-2020 is een duidelijke terugval zichtbaar in 2020. Voor de totale Limburgse industrie zijn de economische kernindicatoren tussen 2008 en 2020 achteruitgegaan, bv. loontrekkende jobs (-22%), bedrijfsvestigingen (-12%), bruto toegevoegde waarde (-9%) en omzet (- 6%). Dit vormt een deel van de verklaring van de terugval in 2020, naast een toegenomen trend van meer energiebewuste bedrijfsvoering. Er wordt aangenomen dat het effect van COVID-19 op de ETS-industrie slechts beperkt is.</a:t>
            </a:r>
            <a:endParaRPr altLang="nl-BE"/>
          </a:p>
        </p:txBody>
      </p:sp>
      <p:sp>
        <p:nvSpPr>
          <p:cNvPr id="66564" name="Slide Number Placeholder 3">
            <a:extLst>
              <a:ext uri="{FF2B5EF4-FFF2-40B4-BE49-F238E27FC236}">
                <a16:creationId xmlns:a16="http://schemas.microsoft.com/office/drawing/2014/main" id="{5800451D-2F80-4A4F-847A-B011155B235A}"/>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A3BB066B-888C-4BF4-A5EC-9485FD4F332C}" type="slidenum">
              <a:rPr lang="en-GB" altLang="nl-BE" sz="800">
                <a:solidFill>
                  <a:srgbClr val="000000"/>
                </a:solidFill>
                <a:latin typeface="Sweco Sans"/>
              </a:rPr>
              <a:pPr algn="r" eaLnBrk="1" hangingPunct="1"/>
              <a:t>15</a:t>
            </a:fld>
            <a:endParaRPr lang="en-GB" altLang="nl-BE" sz="800">
              <a:solidFill>
                <a:srgbClr val="000000"/>
              </a:solidFill>
              <a:latin typeface="Sweco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CA076F1-1BEF-4F97-9509-40CC74C2B617}"/>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FA3368B3-CA6F-4353-9665-78245048EADB}"/>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De CO2-emissies van het particulier en commercieel vervoer zijn quasi uitsluitend toe te schrijven aan de verbranding van diesel (77%) en benzine (22%). </a:t>
            </a:r>
          </a:p>
          <a:p>
            <a:pPr eaLnBrk="1"/>
            <a:endParaRPr lang="nl-NL" altLang="nl-BE"/>
          </a:p>
          <a:p>
            <a:pPr eaLnBrk="1"/>
            <a:r>
              <a:rPr lang="nl-NL" altLang="nl-BE"/>
              <a:t>Sinds de nulmeting in 2008 is het energieverbruik in het particulier en commercieel bijna elk jaar gestegen. In het jaar 2019 lag het energieverbruik 2,6% hoger t.o.v. 2017 en 16% hoger t.o.v. in 2008. Het jaar 2020 vormt een uitzondering op de trend. Omwille van de uitbraak van de COVID-19 pandemie en de daaropvolgende lockdowns, viel het energieverbruik in het particulier en commercieel vervoer terug met 19% t.o.v. 2019. Dit is in hoofdzaak te wijten aan het verplichte thuiswerk in die periode en het vermijden van niet-essentiële verplaatsingen.</a:t>
            </a:r>
          </a:p>
          <a:p>
            <a:pPr eaLnBrk="1"/>
            <a:endParaRPr lang="nl-NL" altLang="nl-BE"/>
          </a:p>
          <a:p>
            <a:pPr eaLnBrk="1"/>
            <a:r>
              <a:rPr lang="nl-NL" altLang="nl-BE"/>
              <a:t>Er zijn duidelijk trends waarneembaar wat betreft de brandstofkeuze. Ten eerste is er een relatieve verschuiving van diesel naar benzine. </a:t>
            </a:r>
          </a:p>
          <a:p>
            <a:pPr eaLnBrk="1"/>
            <a:endParaRPr lang="nl-NL" altLang="nl-BE"/>
          </a:p>
          <a:p>
            <a:pPr eaLnBrk="1"/>
            <a:r>
              <a:rPr lang="nl-NL" altLang="nl-BE"/>
              <a:t>Tussen 2017 en 2020 is het gebruik van biobrandstof gestegen met 41% en elektriciteit met 353%, ondanks het remmend effect van COVID-19 op het aantal verplaatsingen. </a:t>
            </a:r>
          </a:p>
          <a:p>
            <a:pPr eaLnBrk="1"/>
            <a:endParaRPr lang="nl-NL" altLang="nl-BE"/>
          </a:p>
          <a:p>
            <a:pPr eaLnBrk="1"/>
            <a:r>
              <a:rPr lang="nl-NL" altLang="nl-BE"/>
              <a:t>Tussen 2017 en 2019 is de CO2-uitstoot door het particulier en commercieel transport gestegen met 7,5%. Onder impuls van de COVID-19 pandemie vielen de emissies in 2020 evenwel terug met 23%. Er wordt verwacht dat deze terugval van tijdelijke aard is en grotendeels gerelateerd aan het effect van COVID-19. De berekende (stijgende) trend (zonder COVID-effect) o.b.v. de gemiddelde trend in 2018-2019 wordt weergegeven in stippellijnen op deze figuur. </a:t>
            </a:r>
          </a:p>
        </p:txBody>
      </p:sp>
      <p:sp>
        <p:nvSpPr>
          <p:cNvPr id="68612" name="Slide Number Placeholder 3">
            <a:extLst>
              <a:ext uri="{FF2B5EF4-FFF2-40B4-BE49-F238E27FC236}">
                <a16:creationId xmlns:a16="http://schemas.microsoft.com/office/drawing/2014/main" id="{C3F6B172-09B4-40CC-A939-FF03D97E1868}"/>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E7A6847E-6951-4714-A0F2-730297DF2FFD}" type="slidenum">
              <a:rPr lang="en-GB" altLang="nl-BE" sz="800">
                <a:solidFill>
                  <a:srgbClr val="000000"/>
                </a:solidFill>
                <a:latin typeface="Sweco Sans"/>
              </a:rPr>
              <a:pPr algn="r" eaLnBrk="1" hangingPunct="1"/>
              <a:t>16</a:t>
            </a:fld>
            <a:endParaRPr lang="en-GB" altLang="nl-BE" sz="800">
              <a:solidFill>
                <a:srgbClr val="000000"/>
              </a:solidFill>
              <a:latin typeface="Sweco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A1E7C03-7EDE-409C-9DE8-C5FC6C14F5BA}"/>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E6FA338-76FF-4983-9DAD-2E9D4EA19495}"/>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nl-BE" altLang="nl-BE"/>
          </a:p>
        </p:txBody>
      </p:sp>
      <p:sp>
        <p:nvSpPr>
          <p:cNvPr id="70660" name="Slide Number Placeholder 3">
            <a:extLst>
              <a:ext uri="{FF2B5EF4-FFF2-40B4-BE49-F238E27FC236}">
                <a16:creationId xmlns:a16="http://schemas.microsoft.com/office/drawing/2014/main" id="{91262154-C30F-406C-BD95-8A96A1595CFC}"/>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62C4B942-1DDC-4B09-8978-7CD2DA8880F1}" type="slidenum">
              <a:rPr lang="en-GB" altLang="nl-BE" sz="800">
                <a:solidFill>
                  <a:srgbClr val="000000"/>
                </a:solidFill>
                <a:latin typeface="Sweco Sans"/>
              </a:rPr>
              <a:pPr algn="r" eaLnBrk="1" hangingPunct="1"/>
              <a:t>17</a:t>
            </a:fld>
            <a:endParaRPr lang="en-GB" altLang="nl-BE" sz="800">
              <a:solidFill>
                <a:srgbClr val="000000"/>
              </a:solidFill>
              <a:latin typeface="Swec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509005B-60FF-4AF9-8E91-FCED9A575E25}"/>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32BB8076-BD30-4859-A02F-33F9B4C1B7C2}"/>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Het totale energieverbruik in Limburg bedroeg ca. 26.000.000 MWh in het jaar 2020, wat overeenkomt met 6,2% van het verbruik in het Vlaams Gewest. </a:t>
            </a:r>
          </a:p>
          <a:p>
            <a:pPr eaLnBrk="1"/>
            <a:endParaRPr lang="nl-NL" altLang="nl-BE"/>
          </a:p>
          <a:p>
            <a:pPr eaLnBrk="1"/>
            <a:r>
              <a:rPr lang="nl-NL" altLang="nl-BE"/>
              <a:t>Hierbij dient opgemerkt te worden dat in 2020 de COVID-19 pandemie uitgebroken is. Dit heeft aanzienlijke gedragswijzigingen met zich meegebracht, die impact hadden op het energiegebruik in diverse sectoren. Voornamelijk in de transportsector is er een aanzienlijke daling in het verbruik te zien tussen 2019 en 2020. Dit kan verklaard worden door het verplichte thuiswerk en het vermijden van niet-essentiële verplaatsingen, waardoor er vooral veel minder particulier en commercieel vervoer was en ook het openbaar vervoer minder energie verbruikte.</a:t>
            </a:r>
          </a:p>
        </p:txBody>
      </p:sp>
      <p:sp>
        <p:nvSpPr>
          <p:cNvPr id="72708" name="Slide Number Placeholder 3">
            <a:extLst>
              <a:ext uri="{FF2B5EF4-FFF2-40B4-BE49-F238E27FC236}">
                <a16:creationId xmlns:a16="http://schemas.microsoft.com/office/drawing/2014/main" id="{6222EC7A-4F6B-4D62-81FF-3D065EAB4503}"/>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466D9991-07A8-4390-8C61-CB4CE4BABD8C}" type="slidenum">
              <a:rPr lang="en-GB" altLang="nl-BE" sz="800">
                <a:solidFill>
                  <a:srgbClr val="000000"/>
                </a:solidFill>
                <a:latin typeface="Sweco Sans"/>
              </a:rPr>
              <a:pPr algn="r" eaLnBrk="1" hangingPunct="1"/>
              <a:t>18</a:t>
            </a:fld>
            <a:endParaRPr lang="en-GB" altLang="nl-BE" sz="800">
              <a:solidFill>
                <a:srgbClr val="000000"/>
              </a:solidFill>
              <a:latin typeface="Swec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5547BD8-0162-4F69-B204-A463BB357571}"/>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7DDD706-FBA6-47C5-84FC-E517C5E5DC17}"/>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De ETS-industrie was in 2020 verantwoordelijk voor het grootste deel van het verbruik (6.935.300 MWh of 26,6%), gevolgd door de huishoudens (6.800.858 MWh of 26,1%), het particulier en commercieel vervoer (5.337.967 MWh of 20,5%), de niet-ETS-industrie (3.152.841 MWh of 12,1%) en de tertiaire sector (2.977.925 MWh of 11,4%). De landbouwsector (549.737 MWh of 2,1%), het openbaar vervoer (97.975 MWh of 0,4%) en de openbare verlichting (52.786 MWh of 0,2%) hadden eerder een beperkt energieverbruik.</a:t>
            </a:r>
          </a:p>
          <a:p>
            <a:pPr eaLnBrk="1"/>
            <a:endParaRPr lang="nl-NL" altLang="nl-BE"/>
          </a:p>
        </p:txBody>
      </p:sp>
      <p:sp>
        <p:nvSpPr>
          <p:cNvPr id="74756" name="Slide Number Placeholder 3">
            <a:extLst>
              <a:ext uri="{FF2B5EF4-FFF2-40B4-BE49-F238E27FC236}">
                <a16:creationId xmlns:a16="http://schemas.microsoft.com/office/drawing/2014/main" id="{3F64D848-812C-4EAF-A141-5CC4B421B9CE}"/>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86C76A09-6663-43CB-B7C0-73CEA66C3A66}" type="slidenum">
              <a:rPr lang="en-GB" altLang="nl-BE" sz="800">
                <a:solidFill>
                  <a:srgbClr val="000000"/>
                </a:solidFill>
                <a:latin typeface="Sweco Sans"/>
              </a:rPr>
              <a:pPr algn="r" eaLnBrk="1" hangingPunct="1"/>
              <a:t>19</a:t>
            </a:fld>
            <a:endParaRPr lang="en-GB" altLang="nl-BE" sz="800">
              <a:solidFill>
                <a:srgbClr val="000000"/>
              </a:solidFill>
              <a:latin typeface="Swec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D920D93-3C46-4956-BEAE-C61E5007EBD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87203D0-7F9F-4BBF-A749-5D4CB4024774}"/>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Op de agenda voor vandaag staat het volgende.</a:t>
            </a:r>
          </a:p>
          <a:p>
            <a:pPr eaLnBrk="1"/>
            <a:r>
              <a:rPr lang="nl-BE" altLang="nl-BE"/>
              <a:t>Eerst gaan we kort in op de doelstelling van deze opdracht en welke methode we gebruikt hebben om de klimaatcijfers in kaart te brengen.</a:t>
            </a:r>
          </a:p>
          <a:p>
            <a:pPr eaLnBrk="1"/>
            <a:r>
              <a:rPr lang="nl-BE" altLang="nl-BE"/>
              <a:t>Dan gaan we verder in op de kerncijfers, namelijk wat de evolutie van de totale uitstoot in Limburg is sinds 2008,</a:t>
            </a:r>
          </a:p>
          <a:p>
            <a:pPr eaLnBrk="1"/>
            <a:r>
              <a:rPr altLang="nl-BE"/>
              <a:t>Naast deze cijfers bestaan er ook nog meer detailcijfers over de energiegerelateerde uitstoot, niet-energiegerelateerde uitstoot, het energieverbruik en de energieproductie in de provincie.</a:t>
            </a:r>
          </a:p>
          <a:p>
            <a:pPr eaLnBrk="1"/>
            <a:r>
              <a:rPr altLang="nl-BE"/>
              <a:t>We eindigen met de belangrijkste conclusies en houden ook nog wat tijd over voor eventuele vragen.</a:t>
            </a:r>
          </a:p>
        </p:txBody>
      </p:sp>
      <p:sp>
        <p:nvSpPr>
          <p:cNvPr id="39940" name="Slide Number Placeholder 3">
            <a:extLst>
              <a:ext uri="{FF2B5EF4-FFF2-40B4-BE49-F238E27FC236}">
                <a16:creationId xmlns:a16="http://schemas.microsoft.com/office/drawing/2014/main" id="{ACA3027E-5647-4BFC-8299-203506DCDE72}"/>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B75D05B5-D697-46A0-A85A-B1561E0FB26A}" type="slidenum">
              <a:rPr lang="en-GB" altLang="nl-BE" sz="800">
                <a:solidFill>
                  <a:srgbClr val="000000"/>
                </a:solidFill>
                <a:latin typeface="Sweco Sans"/>
              </a:rPr>
              <a:pPr algn="r" eaLnBrk="1" hangingPunct="1"/>
              <a:t>2</a:t>
            </a:fld>
            <a:endParaRPr lang="en-GB" altLang="nl-BE" sz="800">
              <a:solidFill>
                <a:srgbClr val="000000"/>
              </a:solidFill>
              <a:latin typeface="Sweco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CBD2ADA-3389-4376-AA76-6125712400C9}"/>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994109A7-6321-493D-89AC-F006DDFBCB6B}"/>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Fossiele brandstoffen vormden in 2020 nog steeds het grote merendeel van het energieverbruik (16.883.808 MWh of 65%), voornamelijk in de vorm van aardgas, diesel en stookolie. Het aandeel van elektriciteit bedroeg 7.176.638 MWh (27%). Bijkomend bestaat een klein deel van het energieverbruik uit warmte (520.318 MWh of 2%) en hernieuwbare brandstoffen (1.472.346 MWh of 6%), zoals biobrandstof en overige biomassa.</a:t>
            </a:r>
            <a:endParaRPr lang="nl-BE" altLang="nl-BE"/>
          </a:p>
          <a:p>
            <a:pPr eaLnBrk="1"/>
            <a:r>
              <a:rPr lang="nl-BE" altLang="nl-BE"/>
              <a:t>We zien dat het aandeel hernieuwbare energie sinds 2008 en sinds 2017 gestegen is. Het aandeel hernieuwbare elektriciteit is niet te halen uit deze cijfers.</a:t>
            </a:r>
          </a:p>
          <a:p>
            <a:pPr eaLnBrk="1"/>
            <a:endParaRPr lang="nl-BE" altLang="nl-BE"/>
          </a:p>
          <a:p>
            <a:pPr eaLnBrk="1"/>
            <a:r>
              <a:rPr lang="nl-BE" altLang="nl-BE"/>
              <a:t>Een gedeelte van de vergroening van de energiemix tussen 2008 en 2020 zit ook in de component elektriciteit. Daar wordt verderop dan ook op ingezoomd. De categorie “hernieuwbaar” omvat zonneboilers, geothermie, maar vooral biomassa. De toename van deze categorie wordt vooral aangedreven door het toenemend gebruik van bio-brandstof in particulier en commercieel transport.</a:t>
            </a:r>
          </a:p>
          <a:p>
            <a:pPr eaLnBrk="1"/>
            <a:endParaRPr lang="nl-BE" altLang="nl-BE"/>
          </a:p>
          <a:p>
            <a:pPr eaLnBrk="1"/>
            <a:r>
              <a:rPr lang="nl-BE" altLang="nl-BE"/>
              <a:t>De categorie ‘elektriciteit’ omvat zowel groene als grijze elektriciteit. De data hebben niet voldoende resolutie om het onderscheid hierin te maken.</a:t>
            </a:r>
          </a:p>
        </p:txBody>
      </p:sp>
      <p:sp>
        <p:nvSpPr>
          <p:cNvPr id="76804" name="Slide Number Placeholder 3">
            <a:extLst>
              <a:ext uri="{FF2B5EF4-FFF2-40B4-BE49-F238E27FC236}">
                <a16:creationId xmlns:a16="http://schemas.microsoft.com/office/drawing/2014/main" id="{663B8540-5B9A-4CEE-BF15-733C43D07418}"/>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F8BC4B65-D581-4BA7-AB83-4837399CE3F3}" type="slidenum">
              <a:rPr lang="en-GB" altLang="nl-BE" sz="800">
                <a:solidFill>
                  <a:srgbClr val="000000"/>
                </a:solidFill>
                <a:latin typeface="Sweco Sans"/>
              </a:rPr>
              <a:pPr algn="r" eaLnBrk="1" hangingPunct="1"/>
              <a:t>20</a:t>
            </a:fld>
            <a:endParaRPr lang="en-GB" altLang="nl-BE" sz="800">
              <a:solidFill>
                <a:srgbClr val="000000"/>
              </a:solidFill>
              <a:latin typeface="Swec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5B01E24-E6A2-4C9E-97F7-59A397DF8E4D}"/>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FB0849DE-F8C5-4BEB-9165-0B9FDE14CAF3}"/>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nl-BE" altLang="nl-BE"/>
          </a:p>
        </p:txBody>
      </p:sp>
      <p:sp>
        <p:nvSpPr>
          <p:cNvPr id="78852" name="Slide Number Placeholder 3">
            <a:extLst>
              <a:ext uri="{FF2B5EF4-FFF2-40B4-BE49-F238E27FC236}">
                <a16:creationId xmlns:a16="http://schemas.microsoft.com/office/drawing/2014/main" id="{4C6B7232-63D8-45ED-8E90-519191FCC780}"/>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1E8FDC3A-EB7D-46CB-BB31-C2AB92D196B0}" type="slidenum">
              <a:rPr lang="en-GB" altLang="nl-BE" sz="800">
                <a:solidFill>
                  <a:srgbClr val="000000"/>
                </a:solidFill>
                <a:latin typeface="Sweco Sans"/>
              </a:rPr>
              <a:pPr algn="r" eaLnBrk="1" hangingPunct="1"/>
              <a:t>21</a:t>
            </a:fld>
            <a:endParaRPr lang="en-GB" altLang="nl-BE" sz="800">
              <a:solidFill>
                <a:srgbClr val="000000"/>
              </a:solidFill>
              <a:latin typeface="Swec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FE6EFD7-1125-4943-91F3-9BC21F3AF3B6}"/>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8AD26487-3B1F-4879-A8E8-3E5CA40FB579}"/>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In de Provincie Limburg wordt ook energie opgewekt in de vorm van elektriciteit en warmte. Denk hierbij aan gascentrales, warmtekrachtkoppeling (WKK), zonnepanelen, waterkracht en windkracht.</a:t>
            </a:r>
            <a:endParaRPr altLang="nl-BE"/>
          </a:p>
          <a:p>
            <a:pPr eaLnBrk="1"/>
            <a:r>
              <a:rPr lang="nl-NL" altLang="nl-BE"/>
              <a:t>Het overgrote deel hiervan (89%) is elektriciteit, de overige 11% is warmte. Dit betekent dat de Provincie Limburg 18,7% van haar eigen verbruikte energie (26.053.000 MWh) zelf opwekt</a:t>
            </a:r>
          </a:p>
          <a:p>
            <a:pPr eaLnBrk="1"/>
            <a:r>
              <a:rPr lang="nl-NL" altLang="nl-BE"/>
              <a:t>T.o.v. het referentiejaar 2008 stijgt de elektriciteitsproductie uit wind en zon spectaculair met respectievelijk een factor 14 en 87.</a:t>
            </a:r>
          </a:p>
          <a:p>
            <a:pPr eaLnBrk="1"/>
            <a:endParaRPr lang="nl-NL" altLang="nl-BE"/>
          </a:p>
          <a:p>
            <a:pPr eaLnBrk="1"/>
            <a:r>
              <a:rPr lang="nl-NL" altLang="nl-BE"/>
              <a:t>In 2020 werd er 4.357.696 MWh stroom geproduceerd, wat overeenkomt met 8,2% van de elektriciteitsproductie in het Vlaams gewest. De productiemix van elektriciteit bestaat voor 17% uit fotovoltaïsche energie, 15% uit windenergie, 9% warmtekrachtkoppeling en voor 0,03% uit waterkracht. De overige 59% bevat onder meer elektriciteit geproduceerd via de verbranding van stookolie, aardgas, biogas, etc.</a:t>
            </a:r>
          </a:p>
          <a:p>
            <a:pPr eaLnBrk="1"/>
            <a:endParaRPr lang="nl-NL" altLang="nl-BE"/>
          </a:p>
        </p:txBody>
      </p:sp>
      <p:sp>
        <p:nvSpPr>
          <p:cNvPr id="80900" name="Slide Number Placeholder 3">
            <a:extLst>
              <a:ext uri="{FF2B5EF4-FFF2-40B4-BE49-F238E27FC236}">
                <a16:creationId xmlns:a16="http://schemas.microsoft.com/office/drawing/2014/main" id="{AF7AB80C-5E87-4FB1-B112-B0A530D82030}"/>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99B04B28-F1C5-450F-AFF1-B2C45A5BD444}" type="slidenum">
              <a:rPr lang="en-GB" altLang="nl-BE" sz="800">
                <a:solidFill>
                  <a:srgbClr val="000000"/>
                </a:solidFill>
                <a:latin typeface="Sweco Sans"/>
              </a:rPr>
              <a:pPr algn="r" eaLnBrk="1" hangingPunct="1"/>
              <a:t>22</a:t>
            </a:fld>
            <a:endParaRPr lang="en-GB" altLang="nl-BE" sz="800">
              <a:solidFill>
                <a:srgbClr val="000000"/>
              </a:solidFill>
              <a:latin typeface="Sweco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A9D515C-EBF6-4714-AD64-DD8243505984}"/>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48EA6C8F-99D0-44B5-81E2-DD00E3A30BCE}"/>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Er werd ca. 514.749 MWh warmte geproduceerd in 2020. Dit betekent een daling van 12% t.o.v. 2017 (Figuur 4-3). De productie vindt plaats in een 50-tal warmtekrachtkoppeling-installaties, die draaien op fossiele en plantaardige brandstoffen. De productie van warmte gaat ook gepaard met een CO2-uitstoot, die in 2020 gelijk was aan 85.054 ton.</a:t>
            </a:r>
            <a:endParaRPr altLang="nl-BE"/>
          </a:p>
        </p:txBody>
      </p:sp>
      <p:sp>
        <p:nvSpPr>
          <p:cNvPr id="82948" name="Slide Number Placeholder 3">
            <a:extLst>
              <a:ext uri="{FF2B5EF4-FFF2-40B4-BE49-F238E27FC236}">
                <a16:creationId xmlns:a16="http://schemas.microsoft.com/office/drawing/2014/main" id="{240373BA-F418-4C7F-B429-1FF3E7B31B2B}"/>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D7E2ACBC-1FEF-4AD9-98A0-C8A472489998}" type="slidenum">
              <a:rPr lang="en-GB" altLang="nl-BE" sz="800">
                <a:solidFill>
                  <a:srgbClr val="000000"/>
                </a:solidFill>
                <a:latin typeface="Sweco Sans"/>
              </a:rPr>
              <a:pPr algn="r" eaLnBrk="1" hangingPunct="1"/>
              <a:t>23</a:t>
            </a:fld>
            <a:endParaRPr lang="en-GB" altLang="nl-BE" sz="800">
              <a:solidFill>
                <a:srgbClr val="000000"/>
              </a:solidFill>
              <a:latin typeface="Sweco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21630CE-DD36-4A03-8F2A-217634A18C70}"/>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A4D994DB-74A0-4BF4-B0C8-6B626982D7D0}"/>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nl-BE" altLang="nl-BE"/>
          </a:p>
        </p:txBody>
      </p:sp>
      <p:sp>
        <p:nvSpPr>
          <p:cNvPr id="84996" name="Slide Number Placeholder 3">
            <a:extLst>
              <a:ext uri="{FF2B5EF4-FFF2-40B4-BE49-F238E27FC236}">
                <a16:creationId xmlns:a16="http://schemas.microsoft.com/office/drawing/2014/main" id="{4BA7C77C-4D7D-4B7E-A823-0511B06DF179}"/>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8DE7A30D-B4B5-4234-9E20-B8DFA6F2390C}" type="slidenum">
              <a:rPr lang="en-GB" altLang="nl-BE" sz="800">
                <a:solidFill>
                  <a:srgbClr val="000000"/>
                </a:solidFill>
                <a:latin typeface="Sweco Sans"/>
              </a:rPr>
              <a:pPr algn="r" eaLnBrk="1" hangingPunct="1"/>
              <a:t>24</a:t>
            </a:fld>
            <a:endParaRPr lang="en-GB" altLang="nl-BE" sz="800">
              <a:solidFill>
                <a:srgbClr val="000000"/>
              </a:solidFill>
              <a:latin typeface="Swec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0C8C2BD-D2CE-4A3D-A37D-98E098C7EEF2}"/>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A2C833C6-8517-49AE-905D-0D0A2ED6C163}"/>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Als we kijken naar de evolutie van de totale uitstoot van de broeikasgassen sinds 2008 en deze lijn zouden verder trekken naar 2030, zien we dat een potentiële reductie van ca. 45% vermoedelijk bereikt zal worden.</a:t>
            </a:r>
          </a:p>
          <a:p>
            <a:pPr algn="just" eaLnBrk="1">
              <a:lnSpc>
                <a:spcPts val="1200"/>
              </a:lnSpc>
              <a:spcAft>
                <a:spcPts val="650"/>
              </a:spcAft>
            </a:pPr>
            <a:r>
              <a:rPr lang="nl-BE" altLang="nl-BE" sz="1800">
                <a:latin typeface="Flanders Art Sans"/>
                <a:cs typeface="Times New Roman" panose="02020603050405020304" pitchFamily="18" charset="0"/>
              </a:rPr>
              <a:t>Enerzijds is er op het vlak van mitigatie in Vlaanderen het </a:t>
            </a:r>
            <a:r>
              <a:rPr lang="nl-BE" altLang="nl-BE" sz="1800" b="1">
                <a:latin typeface="Flanders Art Sans"/>
                <a:cs typeface="Times New Roman" panose="02020603050405020304" pitchFamily="18" charset="0"/>
              </a:rPr>
              <a:t>Vlaams Energie- en Klimaatplan</a:t>
            </a:r>
            <a:r>
              <a:rPr lang="nl-BE" altLang="nl-BE" sz="1800">
                <a:latin typeface="Flanders Art Sans"/>
                <a:cs typeface="Times New Roman" panose="02020603050405020304" pitchFamily="18" charset="0"/>
              </a:rPr>
              <a:t> (VEKP) dat in 2019 door de Vlaamse Regering werd goedgekeurd. De vooropgestelde doelstelling omtrent de uitstoot van broeikasgassen is een reductie van 35% tegen 2030 t.o.v. 2005. Deze doelstelling vloeit voort uit het toen geldende </a:t>
            </a:r>
            <a:r>
              <a:rPr lang="nl-BE" altLang="nl-BE" sz="1800" b="1">
                <a:latin typeface="Flanders Art Sans"/>
                <a:cs typeface="Times New Roman" panose="02020603050405020304" pitchFamily="18" charset="0"/>
              </a:rPr>
              <a:t>Europees beleid</a:t>
            </a:r>
            <a:r>
              <a:rPr lang="nl-BE" altLang="nl-BE" sz="1800">
                <a:latin typeface="Flanders Art Sans"/>
                <a:cs typeface="Times New Roman" panose="02020603050405020304" pitchFamily="18" charset="0"/>
              </a:rPr>
              <a:t>, dat t.o.v. 1990 een daling van 40% broeikasgassen vooropstelde tegen het jaar 2030.</a:t>
            </a:r>
            <a:endParaRPr altLang="nl-BE" sz="1800">
              <a:latin typeface="Flanders Art Sans"/>
              <a:cs typeface="Times New Roman" panose="02020603050405020304" pitchFamily="18" charset="0"/>
            </a:endParaRPr>
          </a:p>
          <a:p>
            <a:pPr algn="just" eaLnBrk="1">
              <a:lnSpc>
                <a:spcPts val="1200"/>
              </a:lnSpc>
              <a:spcAft>
                <a:spcPts val="650"/>
              </a:spcAft>
            </a:pPr>
            <a:r>
              <a:rPr lang="nl-BE" altLang="nl-BE" sz="1800">
                <a:latin typeface="Flanders Art Sans"/>
                <a:cs typeface="Times New Roman" panose="02020603050405020304" pitchFamily="18" charset="0"/>
              </a:rPr>
              <a:t>Recent werden de ambities op Europees niveau aangescherpt d.m.v. de </a:t>
            </a:r>
            <a:r>
              <a:rPr lang="nl-BE" altLang="nl-BE" sz="1800" b="1">
                <a:latin typeface="Flanders Art Sans"/>
                <a:cs typeface="Times New Roman" panose="02020603050405020304" pitchFamily="18" charset="0"/>
              </a:rPr>
              <a:t>Green Deal</a:t>
            </a:r>
            <a:r>
              <a:rPr lang="nl-BE" altLang="nl-BE" sz="1800">
                <a:latin typeface="Flanders Art Sans"/>
                <a:cs typeface="Times New Roman" panose="02020603050405020304" pitchFamily="18" charset="0"/>
              </a:rPr>
              <a:t>. Hierin spoort de Europese Commissie de lidstaten aan om de broeikasgassen in de EU met 55% te verminderen tegen 2030 t.o.v. 1990 en een klimaatneutrale economie te bereiken tegen 2050. Deze ambitie is ondertussen ook vervat in de Europese klimaatwet. In juli 2021 werd vervolgens het </a:t>
            </a:r>
            <a:r>
              <a:rPr lang="nl-BE" altLang="nl-BE" sz="1800" b="1">
                <a:latin typeface="Flanders Art Sans"/>
                <a:cs typeface="Times New Roman" panose="02020603050405020304" pitchFamily="18" charset="0"/>
              </a:rPr>
              <a:t>’Fit for 55’</a:t>
            </a:r>
            <a:r>
              <a:rPr lang="nl-BE" altLang="nl-BE" sz="1800">
                <a:solidFill>
                  <a:srgbClr val="FF0000"/>
                </a:solidFill>
                <a:latin typeface="Flanders Art Sans"/>
                <a:cs typeface="Times New Roman" panose="02020603050405020304" pitchFamily="18" charset="0"/>
              </a:rPr>
              <a:t> </a:t>
            </a:r>
            <a:r>
              <a:rPr lang="nl-BE" altLang="nl-BE" sz="1800">
                <a:latin typeface="Flanders Art Sans"/>
                <a:cs typeface="Times New Roman" panose="02020603050405020304" pitchFamily="18" charset="0"/>
              </a:rPr>
              <a:t>package aangekondigd met een uitgebreid pakket aan maatregelen dat de EU in staat moet stellen om deze ambitieuze doelstelling te bereiken.  </a:t>
            </a:r>
            <a:endParaRPr altLang="nl-BE" sz="1800">
              <a:latin typeface="Flanders Art Sans"/>
              <a:cs typeface="Times New Roman" panose="02020603050405020304" pitchFamily="18" charset="0"/>
            </a:endParaRPr>
          </a:p>
          <a:p>
            <a:pPr algn="just" eaLnBrk="1">
              <a:lnSpc>
                <a:spcPts val="1200"/>
              </a:lnSpc>
              <a:spcAft>
                <a:spcPts val="650"/>
              </a:spcAft>
            </a:pPr>
            <a:r>
              <a:rPr lang="nl-BE" altLang="nl-BE" sz="1800">
                <a:latin typeface="Flanders Art Sans"/>
                <a:cs typeface="Times New Roman" panose="02020603050405020304" pitchFamily="18" charset="0"/>
              </a:rPr>
              <a:t>Ondertussen werd de mitigatiedoelstelling in Vlaanderen in het Intern Klimaatplan Vlaamse Overheid opgetrokken tot een reductie van 55% tegen 2030 t.o.v. 2015.</a:t>
            </a:r>
            <a:endParaRPr altLang="nl-BE" sz="1800">
              <a:latin typeface="Flanders Art Sans"/>
              <a:cs typeface="Times New Roman" panose="02020603050405020304" pitchFamily="18" charset="0"/>
            </a:endParaRPr>
          </a:p>
        </p:txBody>
      </p:sp>
      <p:sp>
        <p:nvSpPr>
          <p:cNvPr id="87044" name="Slide Number Placeholder 3">
            <a:extLst>
              <a:ext uri="{FF2B5EF4-FFF2-40B4-BE49-F238E27FC236}">
                <a16:creationId xmlns:a16="http://schemas.microsoft.com/office/drawing/2014/main" id="{ABB0479E-560D-41E3-806A-30ABE3AD226B}"/>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E948C074-E9FF-4B6D-BE11-37EBCE7DCD76}" type="slidenum">
              <a:rPr lang="en-GB" altLang="nl-BE" sz="800">
                <a:solidFill>
                  <a:srgbClr val="000000"/>
                </a:solidFill>
                <a:latin typeface="Sweco Sans"/>
              </a:rPr>
              <a:pPr algn="r" eaLnBrk="1" hangingPunct="1"/>
              <a:t>25</a:t>
            </a:fld>
            <a:endParaRPr lang="en-GB" altLang="nl-BE" sz="800">
              <a:solidFill>
                <a:srgbClr val="000000"/>
              </a:solidFill>
              <a:latin typeface="Sweco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C585EDC-8475-4060-BD72-06A910CBDDF3}"/>
              </a:ext>
            </a:extLst>
          </p:cNvPr>
          <p:cNvSpPr>
            <a:spLocks noGrp="1" noRot="1" noChangeAspect="1" noTextEdit="1"/>
          </p:cNvSpPr>
          <p:nvPr>
            <p:ph type="sldImg"/>
          </p:nvPr>
        </p:nvSpPr>
        <p:spPr>
          <a:xfrm>
            <a:off x="685800" y="1143000"/>
            <a:ext cx="5486400" cy="3086100"/>
          </a:xfrm>
          <a:ln/>
        </p:spPr>
      </p:sp>
      <p:sp>
        <p:nvSpPr>
          <p:cNvPr id="89091" name="Notes Placeholder 2">
            <a:extLst>
              <a:ext uri="{FF2B5EF4-FFF2-40B4-BE49-F238E27FC236}">
                <a16:creationId xmlns:a16="http://schemas.microsoft.com/office/drawing/2014/main" id="{F60EBE8E-C115-4A28-A57A-C49559B37488}"/>
              </a:ext>
            </a:extLst>
          </p:cNvPr>
          <p:cNvSpPr txBox="1">
            <a:spLocks noGrp="1" noChangeArrowheads="1"/>
          </p:cNvSpPr>
          <p:nvPr>
            <p:ph type="body" sz="quarter"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Algemene dalende tendens van de uitstoot in Limburg: -29% totale CO</a:t>
            </a:r>
            <a:r>
              <a:rPr lang="nl-BE" altLang="nl-BE" baseline="-25000"/>
              <a:t>2</a:t>
            </a:r>
            <a:r>
              <a:rPr lang="nl-BE" altLang="nl-BE"/>
              <a:t>-equivalente broeikasgasemissies sinds 2008 (-8% t.o.v. 2017) is bemoedigend, maar:</a:t>
            </a:r>
          </a:p>
          <a:p>
            <a:pPr lvl="1" eaLnBrk="1">
              <a:buFont typeface="Courier New" panose="02070309020205020404" pitchFamily="49" charset="0"/>
              <a:buChar char="o"/>
            </a:pPr>
            <a:r>
              <a:rPr lang="nl-BE" altLang="nl-BE"/>
              <a:t>Invloed maatregelen Covid-19 in 2020 op bepaalde sectoren, zeker op de transportsector die anders een constante stijging vertoont</a:t>
            </a:r>
          </a:p>
          <a:p>
            <a:pPr lvl="1" eaLnBrk="1">
              <a:buFont typeface="Courier New" panose="02070309020205020404" pitchFamily="49" charset="0"/>
              <a:buChar char="o"/>
            </a:pPr>
            <a:r>
              <a:rPr lang="nl-BE" altLang="nl-BE"/>
              <a:t>Volgende inventarisatie: in welke mate terug naar pre-Covid-niveau?</a:t>
            </a:r>
          </a:p>
          <a:p>
            <a:pPr lvl="1" eaLnBrk="1">
              <a:buFont typeface="Courier New" panose="02070309020205020404" pitchFamily="49" charset="0"/>
              <a:buChar char="o"/>
            </a:pPr>
            <a:r>
              <a:rPr lang="nl-BE" altLang="nl-BE"/>
              <a:t>Stijging ETS-industrie 2017 </a:t>
            </a:r>
            <a:r>
              <a:rPr lang="nl-BE" altLang="nl-BE">
                <a:latin typeface="Wingdings" panose="05000000000000000000" pitchFamily="2" charset="2"/>
              </a:rPr>
              <a:t></a:t>
            </a:r>
            <a:r>
              <a:rPr lang="nl-BE" altLang="nl-BE"/>
              <a:t> 2019: effect gewijzigde methodologie? (Aandacht voor transparantie ETS-data)</a:t>
            </a:r>
          </a:p>
          <a:p>
            <a:pPr lvl="1" eaLnBrk="1">
              <a:buFont typeface="Courier New" panose="02070309020205020404" pitchFamily="49" charset="0"/>
              <a:buChar char="o"/>
            </a:pPr>
            <a:r>
              <a:rPr lang="nl-BE" altLang="nl-BE"/>
              <a:t>Grote blijvende impact sluiting steenkoolcentrale Langerlo. Er is echter geen tweede Langerlo om snel resultaten te boeken.</a:t>
            </a:r>
          </a:p>
          <a:p>
            <a:pPr lvl="1" eaLnBrk="1">
              <a:buFont typeface="Courier New" panose="02070309020205020404" pitchFamily="49" charset="0"/>
              <a:buChar char="o"/>
            </a:pPr>
            <a:r>
              <a:rPr lang="nl-BE" altLang="nl-BE"/>
              <a:t>Een verdere intensieve afbouw van het gebruik van fossiele brandstoffen zal nodig zijn om volgende doelstellingen te halen</a:t>
            </a:r>
          </a:p>
          <a:p>
            <a:pPr lvl="1" eaLnBrk="1">
              <a:buFont typeface="Courier New" panose="02070309020205020404" pitchFamily="49" charset="0"/>
              <a:buChar char="o"/>
            </a:pPr>
            <a:r>
              <a:rPr lang="nl-BE" altLang="nl-BE"/>
              <a:t>Ondanks verschuivingen binnen de veeteeltsector blijkt de niet-energiegebonden uitstoot van de landbouw in totaal niet te dalen</a:t>
            </a:r>
          </a:p>
          <a:p>
            <a:pPr eaLnBrk="1"/>
            <a:r>
              <a:rPr lang="nl-BE" altLang="nl-BE"/>
              <a:t>Hoewel sectoren als de huishoudens en niet-ETS bedrijven behoorlijk minder verbruikten, blijft het totale energieverbruik doorheen de jaren vrij constant (m.u.v. 2020). Er is zeker nog potentieel om verder te besparen.</a:t>
            </a:r>
          </a:p>
          <a:p>
            <a:pPr eaLnBrk="1"/>
            <a:r>
              <a:rPr lang="nl-BE" altLang="nl-BE"/>
              <a:t>De energieproductie op Limburgse bodem fluctueerde, maar nam gemiddeld toe tussen 2008 en 2020. We produceren nu 18,7% van onze energie zelf.</a:t>
            </a:r>
          </a:p>
          <a:p>
            <a:pPr eaLnBrk="1"/>
            <a:r>
              <a:rPr lang="nl-BE" altLang="nl-BE"/>
              <a:t>Opvallend is de snelle stijging van de groene elektriciteitsproductie in Limburg door zon en wind: </a:t>
            </a:r>
          </a:p>
          <a:p>
            <a:pPr lvl="1" eaLnBrk="1">
              <a:buFont typeface="Courier New" panose="02070309020205020404" pitchFamily="49" charset="0"/>
              <a:buChar char="o"/>
            </a:pPr>
            <a:r>
              <a:rPr lang="nl-BE" altLang="nl-BE"/>
              <a:t>Sinds 2008 toename zon x87 en wind x14</a:t>
            </a:r>
          </a:p>
          <a:p>
            <a:pPr lvl="1" eaLnBrk="1">
              <a:buFont typeface="Courier New" panose="02070309020205020404" pitchFamily="49" charset="0"/>
              <a:buChar char="o"/>
            </a:pPr>
            <a:r>
              <a:rPr lang="nl-BE" altLang="nl-BE"/>
              <a:t>Sinds 2017 toename zon x1,5 en wind x1,6</a:t>
            </a:r>
          </a:p>
        </p:txBody>
      </p:sp>
      <p:sp>
        <p:nvSpPr>
          <p:cNvPr id="89092" name="Slide Number Placeholder 3">
            <a:extLst>
              <a:ext uri="{FF2B5EF4-FFF2-40B4-BE49-F238E27FC236}">
                <a16:creationId xmlns:a16="http://schemas.microsoft.com/office/drawing/2014/main" id="{FDC6A53F-B404-4DBA-AD94-FD7E70C03F96}"/>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7FB0C8BB-62E4-40AD-9E0E-5FD495902E91}" type="slidenum">
              <a:rPr lang="en-GB" altLang="nl-BE" sz="800">
                <a:solidFill>
                  <a:srgbClr val="000000"/>
                </a:solidFill>
                <a:latin typeface="Sweco Sans"/>
              </a:rPr>
              <a:pPr algn="r" eaLnBrk="1" hangingPunct="1"/>
              <a:t>26</a:t>
            </a:fld>
            <a:endParaRPr lang="en-GB" altLang="nl-BE" sz="800">
              <a:solidFill>
                <a:srgbClr val="000000"/>
              </a:solidFill>
              <a:latin typeface="Swec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7FFD6BC-E022-4AD2-BF22-E8FDF132F84B}"/>
              </a:ext>
            </a:extLst>
          </p:cNvPr>
          <p:cNvSpPr>
            <a:spLocks noGrp="1" noRot="1" noChangeAspect="1" noTextEdit="1"/>
          </p:cNvSpPr>
          <p:nvPr>
            <p:ph type="sldImg"/>
          </p:nvPr>
        </p:nvSpPr>
        <p:spPr>
          <a:xfrm>
            <a:off x="685800" y="1143000"/>
            <a:ext cx="5486400" cy="3086100"/>
          </a:xfrm>
          <a:ln/>
        </p:spPr>
      </p:sp>
      <p:sp>
        <p:nvSpPr>
          <p:cNvPr id="41987" name="Notes Placeholder 2">
            <a:extLst>
              <a:ext uri="{FF2B5EF4-FFF2-40B4-BE49-F238E27FC236}">
                <a16:creationId xmlns:a16="http://schemas.microsoft.com/office/drawing/2014/main" id="{00AA2A05-E94C-4857-9091-B482F83E122B}"/>
              </a:ext>
            </a:extLst>
          </p:cNvPr>
          <p:cNvSpPr txBox="1">
            <a:spLocks noGrp="1" noChangeArrowheads="1"/>
          </p:cNvSpPr>
          <p:nvPr>
            <p:ph type="body" sz="quarter"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Het doel van de opdracht is het in kaart brengen van de klimaatcijfers van de jaren 2018, 2019 en 2020 voor diverse sectoren in de volledige provincie Limburg. Op basis van de klimaatcijfers zullen de voornaamste evoluties en trends in energieverbruik en -productie voor de periode 2018-2020 geduid worden, alsook de energie- en niet-energiegerelateerde broeikasgasemissies (CO2, CH4, N2O) die hieraan gelinkt zijn.</a:t>
            </a:r>
            <a:endParaRPr lang="en-GB" altLang="nl-BE"/>
          </a:p>
        </p:txBody>
      </p:sp>
      <p:sp>
        <p:nvSpPr>
          <p:cNvPr id="41988" name="Slide Number Placeholder 3">
            <a:extLst>
              <a:ext uri="{FF2B5EF4-FFF2-40B4-BE49-F238E27FC236}">
                <a16:creationId xmlns:a16="http://schemas.microsoft.com/office/drawing/2014/main" id="{ABD16F67-CEA5-46E7-BC37-D4F9AEC5A23C}"/>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A2F90843-508A-42AB-8F2E-EA0F59E73C2A}" type="slidenum">
              <a:rPr lang="en-GB" altLang="nl-BE" sz="800">
                <a:solidFill>
                  <a:srgbClr val="000000"/>
                </a:solidFill>
                <a:latin typeface="Sweco Sans"/>
              </a:rPr>
              <a:pPr algn="r" eaLnBrk="1" hangingPunct="1"/>
              <a:t>3</a:t>
            </a:fld>
            <a:endParaRPr lang="en-GB" altLang="nl-BE" sz="800">
              <a:solidFill>
                <a:srgbClr val="000000"/>
              </a:solidFill>
              <a:latin typeface="Swec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265B3BE-3E7B-4EE6-8AB2-2AD187001892}"/>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2942027D-599F-4D1E-B114-8DA638D725E7}"/>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Om de vergelijkbaarheid van de resultaten met de resultaten van voorgaande jaren te maximaliseren, wordt in de mate van het mogelijke dezelfde methodiek gebruikt als bij de opvolgmetingen van de periodes 2011-2014 en 2015-2017.</a:t>
            </a:r>
          </a:p>
          <a:p>
            <a:pPr eaLnBrk="1"/>
            <a:endParaRPr lang="nl-NL" altLang="nl-BE"/>
          </a:p>
          <a:p>
            <a:pPr eaLnBrk="1"/>
            <a:r>
              <a:rPr lang="nl-NL" altLang="nl-BE"/>
              <a:t>In het kader van het Burgemeestersconvenant worden jaarlijks rekenbladen uitgestuurd naar alle gemeenten in Vlaanderen, die voor hun eigen grondgebied een inventarisatie van hun broeikasgasemissies uitvoeren. Op basis van deze inventarisatie per gemeente levert Vito voor elke provincie en elk jaar een tabel aan met daarin het totaal van de voornaamste gegevens. Deze gesommeerde tabellen per jaar dienen dan ook als basis voor deze inventarisatieoefening. In de gesommeerde tabellen die door Vito worden aangeleverd, zijn heel wat algemene invoerdata voor de provincie Limburg reeds verzameld. Voor enkele inputdata werden er toch wijzigingen doorgevoerd aan de gegevensverwerking, zoals voor de ETS-data, binnenvaart, spoor en de voertuigkilometers. Dit zijn immers de aanvullingen die ervoor zorgen dat de emissies van de volledige provincie zo breed mogelijk in kaart worden gebracht.</a:t>
            </a:r>
          </a:p>
          <a:p>
            <a:pPr eaLnBrk="1"/>
            <a:endParaRPr lang="nl-NL" altLang="nl-BE"/>
          </a:p>
          <a:p>
            <a:pPr eaLnBrk="1"/>
            <a:r>
              <a:rPr lang="nl-NL" altLang="nl-BE"/>
              <a:t>Daarnaast konden we ook rekenen op de input van de provincie Limburg zelf, VEKA, VMM,… voor het aanvullen van ‘gaps’ in de data.</a:t>
            </a:r>
            <a:endParaRPr altLang="nl-BE"/>
          </a:p>
        </p:txBody>
      </p:sp>
      <p:sp>
        <p:nvSpPr>
          <p:cNvPr id="44036" name="Slide Number Placeholder 3">
            <a:extLst>
              <a:ext uri="{FF2B5EF4-FFF2-40B4-BE49-F238E27FC236}">
                <a16:creationId xmlns:a16="http://schemas.microsoft.com/office/drawing/2014/main" id="{E0F61756-9D3D-4352-9586-DF6AF7B92031}"/>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989A928C-29C4-4A5F-901D-19A2C87D9923}" type="slidenum">
              <a:rPr lang="en-GB" altLang="nl-BE" sz="800">
                <a:solidFill>
                  <a:srgbClr val="000000"/>
                </a:solidFill>
                <a:latin typeface="Sweco Sans"/>
              </a:rPr>
              <a:pPr algn="r" eaLnBrk="1" hangingPunct="1"/>
              <a:t>4</a:t>
            </a:fld>
            <a:endParaRPr lang="en-GB" altLang="nl-BE" sz="800">
              <a:solidFill>
                <a:srgbClr val="000000"/>
              </a:solidFill>
              <a:latin typeface="Swec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6E2E3FF-E04C-4EF4-BF2B-EE52FAF6F01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AB49FE3B-C692-4FD8-9978-F2FD068CF8A4}"/>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We gaan eerst in op de kerncijfers voor de provincie Limburg.</a:t>
            </a:r>
          </a:p>
          <a:p>
            <a:pPr eaLnBrk="1"/>
            <a:r>
              <a:rPr lang="nl-BE" altLang="nl-BE"/>
              <a:t>Namelijk: wat is de totale uitstoot van broeikasgassen in de periode 2018-2020 en hoe verhoudt deze uitstoot zich tot de uitstoot van de voorgaande jaren?</a:t>
            </a:r>
          </a:p>
          <a:p>
            <a:pPr eaLnBrk="1"/>
            <a:r>
              <a:rPr lang="nl-BE" altLang="nl-BE"/>
              <a:t>We kijken hier niet enkel naar CO2 uitgestoten door energiegerelateerde processen (bv. door verwarming, verlichting, verkeer), maar ook naar lachgas en methaan die vrijkomen bij veeteelt en akkerbouw in de landbouw.</a:t>
            </a:r>
            <a:endParaRPr altLang="nl-BE"/>
          </a:p>
        </p:txBody>
      </p:sp>
      <p:sp>
        <p:nvSpPr>
          <p:cNvPr id="46084" name="Slide Number Placeholder 3">
            <a:extLst>
              <a:ext uri="{FF2B5EF4-FFF2-40B4-BE49-F238E27FC236}">
                <a16:creationId xmlns:a16="http://schemas.microsoft.com/office/drawing/2014/main" id="{0F8C3D75-4B70-4024-8438-FE579357B824}"/>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BF915901-2B16-4AAD-8FFE-24FAD850F302}" type="slidenum">
              <a:rPr lang="en-GB" altLang="nl-BE" sz="800">
                <a:solidFill>
                  <a:srgbClr val="000000"/>
                </a:solidFill>
                <a:latin typeface="Sweco Sans"/>
              </a:rPr>
              <a:pPr algn="r" eaLnBrk="1" hangingPunct="1"/>
              <a:t>5</a:t>
            </a:fld>
            <a:endParaRPr lang="en-GB" altLang="nl-BE" sz="800">
              <a:solidFill>
                <a:srgbClr val="000000"/>
              </a:solidFill>
              <a:latin typeface="Sweco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E6542A-7A46-4C58-9E80-E41E7C8F608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A2635F31-727D-4BE3-92E4-E470A598EFE6}"/>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We zien dat er sinds 2008 29% minder broeikasgassen worden uitgestoten in de Provincie. Het gaat hier om 2,5 Mton CO2-eq.</a:t>
            </a:r>
          </a:p>
          <a:p>
            <a:pPr eaLnBrk="1"/>
            <a:r>
              <a:rPr lang="nl-BE" altLang="nl-BE"/>
              <a:t>Als we dit vergelijken t.o.v. 2017, zien we een reductie van 8%.</a:t>
            </a:r>
          </a:p>
          <a:p>
            <a:pPr eaLnBrk="1"/>
            <a:r>
              <a:rPr lang="nl-BE" altLang="nl-BE"/>
              <a:t>In 2020 wordt er uiteindelijk nog zo’n 6 Mton CO2-eq. uitgestoten in Limburg.</a:t>
            </a:r>
          </a:p>
          <a:p>
            <a:pPr eaLnBrk="1"/>
            <a:r>
              <a:rPr lang="nl-BE" altLang="nl-BE"/>
              <a:t>Als we dit vergelijken met Vlaanderen, waar er in 2020 ongeveer 70 Mton CO2-eq. worden uitgestoten, is Limburg dus verantwoordelijk voor ongeveer 9% van de uitstoot in Vlaanderen.</a:t>
            </a:r>
          </a:p>
        </p:txBody>
      </p:sp>
      <p:sp>
        <p:nvSpPr>
          <p:cNvPr id="48132" name="Slide Number Placeholder 3">
            <a:extLst>
              <a:ext uri="{FF2B5EF4-FFF2-40B4-BE49-F238E27FC236}">
                <a16:creationId xmlns:a16="http://schemas.microsoft.com/office/drawing/2014/main" id="{D7B5EF40-770E-45A4-9C7E-7E37FDE92119}"/>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85E692DB-9553-4DCF-B13C-3FECB8A4FD02}" type="slidenum">
              <a:rPr lang="en-GB" altLang="nl-BE" sz="800">
                <a:solidFill>
                  <a:srgbClr val="000000"/>
                </a:solidFill>
                <a:latin typeface="Sweco Sans"/>
              </a:rPr>
              <a:pPr algn="r" eaLnBrk="1" hangingPunct="1"/>
              <a:t>6</a:t>
            </a:fld>
            <a:endParaRPr lang="en-GB" altLang="nl-BE" sz="800">
              <a:solidFill>
                <a:srgbClr val="000000"/>
              </a:solidFill>
              <a:latin typeface="Sweco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F4605BD-EEAD-49A6-B0BC-59E01BA84419}"/>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F33BBB9D-537F-4C64-9032-6AF2E7FF47F4}"/>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a:t>De provincie Limburg is verantwoordelijk voor ongeveer 10% van de totale </a:t>
            </a:r>
            <a:r>
              <a:rPr lang="nl-BE" altLang="nl-BE" b="1"/>
              <a:t>energiegerelateerde</a:t>
            </a:r>
            <a:r>
              <a:rPr lang="nl-BE" altLang="nl-BE"/>
              <a:t> uitstoot in Vlaanderen.</a:t>
            </a:r>
          </a:p>
          <a:p>
            <a:pPr eaLnBrk="1"/>
            <a:r>
              <a:rPr lang="nl-BE" altLang="nl-BE"/>
              <a:t>De industrie (36%) heeft het grootste aandeel in de CO2-uitstoot, daarna volgend de huishoudens (25%) en het particulier en commercieel vervoer (23%).</a:t>
            </a:r>
          </a:p>
          <a:p>
            <a:pPr eaLnBrk="1"/>
            <a:r>
              <a:rPr lang="nl-BE" altLang="nl-BE"/>
              <a:t>Tussen 2017 en 2020 werd een daling van de energiegerelateerde uitstoot vastgesteld in alle sectoren.</a:t>
            </a:r>
            <a:endParaRPr altLang="nl-BE"/>
          </a:p>
        </p:txBody>
      </p:sp>
      <p:sp>
        <p:nvSpPr>
          <p:cNvPr id="50180" name="Slide Number Placeholder 3">
            <a:extLst>
              <a:ext uri="{FF2B5EF4-FFF2-40B4-BE49-F238E27FC236}">
                <a16:creationId xmlns:a16="http://schemas.microsoft.com/office/drawing/2014/main" id="{BBCAFFDA-1913-48FB-95AB-E4946C06E509}"/>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898386DD-6585-428E-B77E-C1EE78D2A729}" type="slidenum">
              <a:rPr lang="en-GB" altLang="nl-BE" sz="800">
                <a:solidFill>
                  <a:srgbClr val="000000"/>
                </a:solidFill>
                <a:latin typeface="Sweco Sans"/>
              </a:rPr>
              <a:pPr algn="r" eaLnBrk="1" hangingPunct="1"/>
              <a:t>7</a:t>
            </a:fld>
            <a:endParaRPr lang="en-GB" altLang="nl-BE" sz="800">
              <a:solidFill>
                <a:srgbClr val="000000"/>
              </a:solidFill>
              <a:latin typeface="Swec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2A1E647-314F-4A99-A2B2-C8366D10AB8C}"/>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CDA7138E-C4EA-4B1D-A4C0-1133CFE36243}"/>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De sterkste procentuele daling in 2017-2020 vond plaats in het particulier en commercieel vervoer (-21%), gevolgd door het openbaar vervoer (-14%), de openbare verlichting (-12%), de niet-ETS industrie (-12%), het spoor (-10%), de binnenvaart (-8%), de ETS-industrie (5%), de landbouw (- 3%), de tertiaire sector (-3%) en tot slot de huishoudens (-0,7%). </a:t>
            </a:r>
            <a:endParaRPr altLang="nl-BE"/>
          </a:p>
        </p:txBody>
      </p:sp>
      <p:sp>
        <p:nvSpPr>
          <p:cNvPr id="52228" name="Slide Number Placeholder 3">
            <a:extLst>
              <a:ext uri="{FF2B5EF4-FFF2-40B4-BE49-F238E27FC236}">
                <a16:creationId xmlns:a16="http://schemas.microsoft.com/office/drawing/2014/main" id="{4A46F680-F13A-4094-AFCA-CE46DA47B182}"/>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00969BC4-B84F-4CBD-93AB-3630D1E657D0}" type="slidenum">
              <a:rPr lang="en-GB" altLang="nl-BE" sz="800">
                <a:solidFill>
                  <a:srgbClr val="000000"/>
                </a:solidFill>
                <a:latin typeface="Sweco Sans"/>
              </a:rPr>
              <a:pPr algn="r" eaLnBrk="1" hangingPunct="1"/>
              <a:t>8</a:t>
            </a:fld>
            <a:endParaRPr lang="en-GB" altLang="nl-BE" sz="800">
              <a:solidFill>
                <a:srgbClr val="000000"/>
              </a:solidFill>
              <a:latin typeface="Swec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EC6EC1F-A3E9-425A-B91C-FAE692E4292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960B8D54-3F44-4C27-A501-0CA13D3198A0}"/>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NL" altLang="nl-BE"/>
              <a:t>Methaanemissies vinden hun oorsprong in de verteringsprocessen in runderen en in de opslag van mest, waarin biochemische processen door bacteriën zorgen voor een verdere vrijgave van methaan.</a:t>
            </a:r>
          </a:p>
          <a:p>
            <a:pPr eaLnBrk="1"/>
            <a:r>
              <a:rPr lang="nl-NL" altLang="nl-BE"/>
              <a:t>Lachgasemissies ontstaan door mestopslag en door stikstofverliezen uit de bodem die het gevolg zijn van microbiële nitrificatie- en denitrificatiereacties.</a:t>
            </a:r>
          </a:p>
          <a:p>
            <a:pPr eaLnBrk="1"/>
            <a:endParaRPr lang="nl-NL" altLang="nl-BE"/>
          </a:p>
          <a:p>
            <a:pPr eaLnBrk="1"/>
            <a:r>
              <a:rPr lang="nl-NL" altLang="nl-BE"/>
              <a:t>Deze emissies fluctueren licht over de jaren heen, maar blijven grootteordegewijs vrij stabiel.</a:t>
            </a:r>
            <a:endParaRPr altLang="nl-BE"/>
          </a:p>
        </p:txBody>
      </p:sp>
      <p:sp>
        <p:nvSpPr>
          <p:cNvPr id="54276" name="Slide Number Placeholder 3">
            <a:extLst>
              <a:ext uri="{FF2B5EF4-FFF2-40B4-BE49-F238E27FC236}">
                <a16:creationId xmlns:a16="http://schemas.microsoft.com/office/drawing/2014/main" id="{DFFBFBC2-7D24-4A7C-9F03-913E47B77818}"/>
              </a:ext>
            </a:extLst>
          </p:cNvPr>
          <p:cNvSpPr txBox="1">
            <a:spLocks noChangeArrowheads="1"/>
          </p:cNvSpPr>
          <p:nvPr/>
        </p:nvSpPr>
        <p:spPr bwMode="auto">
          <a:xfrm>
            <a:off x="4760913" y="8570913"/>
            <a:ext cx="173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982A32ED-1774-45F6-8C79-228EA2FB88AF}" type="slidenum">
              <a:rPr lang="en-GB" altLang="nl-BE" sz="800">
                <a:solidFill>
                  <a:srgbClr val="000000"/>
                </a:solidFill>
                <a:latin typeface="Sweco Sans"/>
              </a:rPr>
              <a:pPr algn="r" eaLnBrk="1" hangingPunct="1"/>
              <a:t>9</a:t>
            </a:fld>
            <a:endParaRPr lang="en-GB" altLang="nl-BE" sz="800">
              <a:solidFill>
                <a:srgbClr val="000000"/>
              </a:solidFill>
              <a:latin typeface="Sweco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
    <p:bg>
      <p:bgPr>
        <a:solidFill>
          <a:srgbClr val="E2E0DA"/>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1DC4FBB-2F36-450C-8221-BF69A814B4F6}"/>
              </a:ext>
            </a:extLst>
          </p:cNvPr>
          <p:cNvSpPr txBox="1">
            <a:spLocks noChangeArrowheads="1"/>
          </p:cNvSpPr>
          <p:nvPr/>
        </p:nvSpPr>
        <p:spPr bwMode="auto">
          <a:xfrm>
            <a:off x="0" y="0"/>
            <a:ext cx="12192000"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FFFFFF"/>
              </a:solidFill>
              <a:latin typeface="Sweco Sans"/>
            </a:endParaRPr>
          </a:p>
        </p:txBody>
      </p:sp>
      <p:pic>
        <p:nvPicPr>
          <p:cNvPr id="5" name="Graphic 7">
            <a:extLst>
              <a:ext uri="{FF2B5EF4-FFF2-40B4-BE49-F238E27FC236}">
                <a16:creationId xmlns:a16="http://schemas.microsoft.com/office/drawing/2014/main" id="{D192ED38-C2A4-4B74-9742-70525288495D}"/>
              </a:ext>
            </a:extLst>
          </p:cNvPr>
          <p:cNvPicPr>
            <a:picLocks noChangeAspect="1"/>
          </p:cNvPicPr>
          <p:nvPr/>
        </p:nvPicPr>
        <p:blipFill>
          <a:blip r:embed="rId2"/>
          <a:stretch>
            <a:fillRect/>
          </a:stretch>
        </p:blipFill>
        <p:spPr>
          <a:xfrm>
            <a:off x="10023475" y="360363"/>
            <a:ext cx="1806575" cy="525462"/>
          </a:xfrm>
          <a:prstGeom prst="rect">
            <a:avLst/>
          </a:prstGeom>
          <a:noFill/>
          <a:ln cap="flat">
            <a:noFill/>
          </a:ln>
        </p:spPr>
      </p:pic>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8EF0C95E-7983-414E-80B7-D4A91958D97E}"/>
              </a:ext>
            </a:extLst>
          </p:cNvPr>
          <p:cNvSpPr/>
          <p:nvPr/>
        </p:nvSpPr>
        <p:spPr>
          <a:xfrm>
            <a:off x="360363"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E03B0788-56E6-41BB-8B7B-F6E5B1A8E14B}"/>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0" name="sweco web" descr="{&quot;templafy&quot;:{&quot;binding&quot;:&quot;UserProfile.FooterSelection.WebAddressNoWww&quot;,&quot;type&quot;:&quot;text&quot;}}">
            <a:extLst>
              <a:ext uri="{FF2B5EF4-FFF2-40B4-BE49-F238E27FC236}">
                <a16:creationId xmlns:a16="http://schemas.microsoft.com/office/drawing/2014/main" id="{108F59B4-9BE7-4AA3-A751-20A47B09BA35}"/>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000000"/>
              </a:solidFill>
              <a:latin typeface="Sweco Sans"/>
            </a:endParaRPr>
          </a:p>
        </p:txBody>
      </p:sp>
      <p:sp>
        <p:nvSpPr>
          <p:cNvPr id="7" name="Title 1"/>
          <p:cNvSpPr txBox="1">
            <a:spLocks noGrp="1"/>
          </p:cNvSpPr>
          <p:nvPr>
            <p:ph type="ctrTitle"/>
          </p:nvPr>
        </p:nvSpPr>
        <p:spPr>
          <a:xfrm>
            <a:off x="2330448" y="1439997"/>
            <a:ext cx="7531199" cy="4697272"/>
          </a:xfrm>
        </p:spPr>
        <p:txBody>
          <a:bodyPr/>
          <a:lstStyle>
            <a:lvl1pPr>
              <a:defRPr sz="8000"/>
            </a:lvl1pPr>
          </a:lstStyle>
          <a:p>
            <a:pPr lvl="0"/>
            <a:r>
              <a:rPr lang="en-GB"/>
              <a:t>Click to add title</a:t>
            </a:r>
          </a:p>
        </p:txBody>
      </p:sp>
      <p:sp>
        <p:nvSpPr>
          <p:cNvPr id="8" name="Subtitle 2"/>
          <p:cNvSpPr txBox="1">
            <a:spLocks noGrp="1"/>
          </p:cNvSpPr>
          <p:nvPr>
            <p:ph type="subTitle" idx="1"/>
          </p:nvPr>
        </p:nvSpPr>
        <p:spPr>
          <a:xfrm>
            <a:off x="2329196" y="5058003"/>
            <a:ext cx="6541196" cy="359999"/>
          </a:xfrm>
        </p:spPr>
        <p:txBody>
          <a:bodyPr/>
          <a:lstStyle>
            <a:lvl1pPr marL="0" indent="0">
              <a:spcAft>
                <a:spcPts val="0"/>
              </a:spcAft>
              <a:buFont typeface="Sweco Sans" pitchFamily="2"/>
              <a:buChar char="​"/>
              <a:defRPr sz="2400"/>
            </a:lvl1pPr>
          </a:lstStyle>
          <a:p>
            <a:pPr lvl="0"/>
            <a:r>
              <a:rPr lang="en-GB"/>
              <a:t>Click to add subtitle</a:t>
            </a:r>
          </a:p>
        </p:txBody>
      </p:sp>
      <p:sp>
        <p:nvSpPr>
          <p:cNvPr id="11" name="Date Placeholder 3" hidden="1">
            <a:extLst>
              <a:ext uri="{FF2B5EF4-FFF2-40B4-BE49-F238E27FC236}">
                <a16:creationId xmlns:a16="http://schemas.microsoft.com/office/drawing/2014/main" id="{C77CC5C1-A463-4B84-AF32-D6D3FE249443}"/>
              </a:ext>
            </a:extLst>
          </p:cNvPr>
          <p:cNvSpPr txBox="1">
            <a:spLocks noGrp="1"/>
          </p:cNvSpPr>
          <p:nvPr>
            <p:ph type="dt" sz="half" idx="10"/>
          </p:nvPr>
        </p:nvSpPr>
        <p:spPr/>
        <p:txBody>
          <a:bodyPr/>
          <a:lstStyle>
            <a:lvl1pPr>
              <a:defRPr smtClean="0"/>
            </a:lvl1pPr>
          </a:lstStyle>
          <a:p>
            <a:pPr>
              <a:defRPr/>
            </a:pPr>
            <a:fld id="{275DEF80-561E-41A9-9B63-ACE07E9496A8}" type="datetime4">
              <a:rPr/>
              <a:pPr>
                <a:defRPr/>
              </a:pPr>
              <a:t>12 December 2022</a:t>
            </a:fld>
            <a:endParaRPr/>
          </a:p>
        </p:txBody>
      </p:sp>
      <p:sp>
        <p:nvSpPr>
          <p:cNvPr id="12" name="Footer Placeholder 4" hidden="1">
            <a:extLst>
              <a:ext uri="{FF2B5EF4-FFF2-40B4-BE49-F238E27FC236}">
                <a16:creationId xmlns:a16="http://schemas.microsoft.com/office/drawing/2014/main" id="{5E0E5EB1-AF51-4D14-980C-8B5BEB635BAD}"/>
              </a:ext>
            </a:extLst>
          </p:cNvPr>
          <p:cNvSpPr txBox="1">
            <a:spLocks noGrp="1"/>
          </p:cNvSpPr>
          <p:nvPr>
            <p:ph type="ftr" sz="quarter" idx="11"/>
          </p:nvPr>
        </p:nvSpPr>
        <p:spPr/>
        <p:txBody>
          <a:bodyPr/>
          <a:lstStyle>
            <a:lvl1pPr>
              <a:defRPr/>
            </a:lvl1pPr>
          </a:lstStyle>
          <a:p>
            <a:pPr>
              <a:defRPr/>
            </a:pPr>
            <a:endParaRPr/>
          </a:p>
        </p:txBody>
      </p:sp>
      <p:sp>
        <p:nvSpPr>
          <p:cNvPr id="13" name="Slide Number Placeholder 5" hidden="1">
            <a:extLst>
              <a:ext uri="{FF2B5EF4-FFF2-40B4-BE49-F238E27FC236}">
                <a16:creationId xmlns:a16="http://schemas.microsoft.com/office/drawing/2014/main" id="{73B36A3F-DD93-4110-BDAB-12B46EC67B6C}"/>
              </a:ext>
            </a:extLst>
          </p:cNvPr>
          <p:cNvSpPr txBox="1">
            <a:spLocks noGrp="1"/>
          </p:cNvSpPr>
          <p:nvPr>
            <p:ph type="sldNum" sz="quarter" idx="12"/>
          </p:nvPr>
        </p:nvSpPr>
        <p:spPr>
          <a:xfrm>
            <a:off x="0" y="6858000"/>
            <a:ext cx="0" cy="0"/>
          </a:xfrm>
        </p:spPr>
        <p:txBody>
          <a:bodyPr/>
          <a:lstStyle>
            <a:lvl1pPr>
              <a:defRPr smtClean="0"/>
            </a:lvl1pPr>
          </a:lstStyle>
          <a:p>
            <a:pPr>
              <a:defRPr/>
            </a:pPr>
            <a:fld id="{FC8631AE-DD84-4928-86DC-3D306655D6C8}" type="slidenum">
              <a:rPr/>
              <a:pPr>
                <a:defRPr/>
              </a:pPr>
              <a:t>‹nr.›</a:t>
            </a:fld>
            <a:endParaRPr/>
          </a:p>
        </p:txBody>
      </p:sp>
    </p:spTree>
    <p:extLst>
      <p:ext uri="{BB962C8B-B14F-4D97-AF65-F5344CB8AC3E}">
        <p14:creationId xmlns:p14="http://schemas.microsoft.com/office/powerpoint/2010/main" val="98149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aker A">
    <p:bg>
      <p:bgPr>
        <a:solidFill>
          <a:srgbClr val="E2E0D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BC51B96-8672-4915-AE6F-861E09A514F0}"/>
              </a:ext>
            </a:extLst>
          </p:cNvPr>
          <p:cNvSpPr>
            <a:spLocks noChangeArrowheads="1"/>
          </p:cNvSpPr>
          <p:nvPr/>
        </p:nvSpPr>
        <p:spPr bwMode="auto">
          <a:xfrm>
            <a:off x="0" y="0"/>
            <a:ext cx="12193588"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4" name="Slide Number Placeholder 4">
            <a:extLst>
              <a:ext uri="{FF2B5EF4-FFF2-40B4-BE49-F238E27FC236}">
                <a16:creationId xmlns:a16="http://schemas.microsoft.com/office/drawing/2014/main" id="{3B6436E0-6C49-473F-999E-C828931174CB}"/>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455A466B-7C0F-4C2B-A422-609E67E723A0}" type="slidenum">
              <a:rPr lang="en-GB" altLang="nl-BE" sz="700">
                <a:solidFill>
                  <a:srgbClr val="000000"/>
                </a:solidFill>
                <a:latin typeface="Sweco Sans"/>
              </a:rPr>
              <a:pPr eaLnBrk="1" hangingPunct="1"/>
              <a:t>‹nr.›</a:t>
            </a:fld>
            <a:endParaRPr lang="en-GB" altLang="nl-BE" sz="700">
              <a:solidFill>
                <a:srgbClr val="000000"/>
              </a:solidFill>
              <a:latin typeface="Sweco Sans"/>
            </a:endParaRPr>
          </a:p>
        </p:txBody>
      </p:sp>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FB3A5DA-0329-4FDE-8275-E58E5CC7170B}"/>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7" name="text" descr="{&quot;templafy&quot;:{&quot;binding&quot;:&quot;Form.TitlePresentation&quot;,&quot;type&quot;:&quot;text&quot;}}" title="Form.TitlePresentation">
            <a:extLst>
              <a:ext uri="{FF2B5EF4-FFF2-40B4-BE49-F238E27FC236}">
                <a16:creationId xmlns:a16="http://schemas.microsoft.com/office/drawing/2014/main" id="{90879587-A057-4186-B401-5E2E6577A9B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8" name="Graphic 3">
            <a:extLst>
              <a:ext uri="{FF2B5EF4-FFF2-40B4-BE49-F238E27FC236}">
                <a16:creationId xmlns:a16="http://schemas.microsoft.com/office/drawing/2014/main" id="{807E893A-0FCD-499D-9815-DF018F4B6F61}"/>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448" y="1439997"/>
            <a:ext cx="9499601" cy="4683602"/>
          </a:xfrm>
        </p:spPr>
        <p:txBody>
          <a:bodyPr/>
          <a:lstStyle>
            <a:lvl1pPr>
              <a:defRPr sz="8000"/>
            </a:lvl1pPr>
          </a:lstStyle>
          <a:p>
            <a:pPr lvl="0"/>
            <a:r>
              <a:rPr lang="en-GB"/>
              <a:t>Click to add breaker title</a:t>
            </a:r>
          </a:p>
        </p:txBody>
      </p:sp>
      <p:sp>
        <p:nvSpPr>
          <p:cNvPr id="9" name="Date Placeholder 6" hidden="1">
            <a:extLst>
              <a:ext uri="{FF2B5EF4-FFF2-40B4-BE49-F238E27FC236}">
                <a16:creationId xmlns:a16="http://schemas.microsoft.com/office/drawing/2014/main" id="{5C33917F-FA9B-49E2-8944-845F508AC588}"/>
              </a:ext>
            </a:extLst>
          </p:cNvPr>
          <p:cNvSpPr txBox="1">
            <a:spLocks noGrp="1"/>
          </p:cNvSpPr>
          <p:nvPr>
            <p:ph type="dt" sz="half" idx="10"/>
          </p:nvPr>
        </p:nvSpPr>
        <p:spPr/>
        <p:txBody>
          <a:bodyPr/>
          <a:lstStyle>
            <a:lvl1pPr>
              <a:defRPr sz="100" smtClean="0"/>
            </a:lvl1pPr>
          </a:lstStyle>
          <a:p>
            <a:pPr>
              <a:defRPr/>
            </a:pPr>
            <a:fld id="{AD320F1C-119C-4587-A131-103C39B1D796}" type="datetime4">
              <a:rPr/>
              <a:pPr>
                <a:defRPr/>
              </a:pPr>
              <a:t>12 December 2022</a:t>
            </a:fld>
            <a:endParaRPr/>
          </a:p>
        </p:txBody>
      </p:sp>
      <p:sp>
        <p:nvSpPr>
          <p:cNvPr id="10" name="Footer Placeholder 8" hidden="1">
            <a:extLst>
              <a:ext uri="{FF2B5EF4-FFF2-40B4-BE49-F238E27FC236}">
                <a16:creationId xmlns:a16="http://schemas.microsoft.com/office/drawing/2014/main" id="{43002762-9980-46FB-9E63-3A507AF36614}"/>
              </a:ext>
            </a:extLst>
          </p:cNvPr>
          <p:cNvSpPr txBox="1">
            <a:spLocks noGrp="1"/>
          </p:cNvSpPr>
          <p:nvPr>
            <p:ph type="ftr" sz="quarter" idx="11"/>
          </p:nvPr>
        </p:nvSpPr>
        <p:spPr/>
        <p:txBody>
          <a:bodyPr/>
          <a:lstStyle>
            <a:lvl1pPr>
              <a:defRPr sz="100"/>
            </a:lvl1pPr>
          </a:lstStyle>
          <a:p>
            <a:pPr>
              <a:defRPr/>
            </a:pPr>
            <a:endParaRPr/>
          </a:p>
        </p:txBody>
      </p:sp>
    </p:spTree>
    <p:extLst>
      <p:ext uri="{BB962C8B-B14F-4D97-AF65-F5344CB8AC3E}">
        <p14:creationId xmlns:p14="http://schemas.microsoft.com/office/powerpoint/2010/main" val="136114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reaker A bright green">
    <p:bg>
      <p:bgPr>
        <a:solidFill>
          <a:srgbClr val="9DD354"/>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05AA3674-D62D-458F-A4A1-B5DE9904D3EC}"/>
              </a:ext>
            </a:extLst>
          </p:cNvPr>
          <p:cNvSpPr>
            <a:spLocks noChangeArrowheads="1"/>
          </p:cNvSpPr>
          <p:nvPr/>
        </p:nvSpPr>
        <p:spPr bwMode="auto">
          <a:xfrm>
            <a:off x="0" y="0"/>
            <a:ext cx="12193588"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4" name="Slide Number Placeholder 4">
            <a:extLst>
              <a:ext uri="{FF2B5EF4-FFF2-40B4-BE49-F238E27FC236}">
                <a16:creationId xmlns:a16="http://schemas.microsoft.com/office/drawing/2014/main" id="{24F3D2C1-F078-44D4-938F-FA843AD085BF}"/>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251DB42B-88C5-4AA5-846E-725CD4746E6C}" type="slidenum">
              <a:rPr lang="en-GB" altLang="nl-BE" sz="700">
                <a:solidFill>
                  <a:srgbClr val="FFFFFF"/>
                </a:solidFill>
                <a:latin typeface="Sweco Sans"/>
              </a:rPr>
              <a:pPr eaLnBrk="1" hangingPunct="1"/>
              <a:t>‹nr.›</a:t>
            </a:fld>
            <a:endParaRPr lang="en-GB" altLang="nl-BE" sz="700">
              <a:solidFill>
                <a:srgbClr val="FFFFFF"/>
              </a:solidFill>
              <a:latin typeface="Sweco Sans"/>
            </a:endParaRPr>
          </a:p>
        </p:txBody>
      </p:sp>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F453F5F-57A8-4A23-9AD9-6F57E2DD876F}"/>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7" name="text" descr="{&quot;templafy&quot;:{&quot;binding&quot;:&quot;Form.TitlePresentation&quot;,&quot;type&quot;:&quot;text&quot;}}" title="Form.TitlePresentation">
            <a:extLst>
              <a:ext uri="{FF2B5EF4-FFF2-40B4-BE49-F238E27FC236}">
                <a16:creationId xmlns:a16="http://schemas.microsoft.com/office/drawing/2014/main" id="{72758076-8696-4CD9-849F-CDC427CAFDCB}"/>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8" name="Graphic 3">
            <a:extLst>
              <a:ext uri="{FF2B5EF4-FFF2-40B4-BE49-F238E27FC236}">
                <a16:creationId xmlns:a16="http://schemas.microsoft.com/office/drawing/2014/main" id="{963607E1-FEFD-48E9-8AC7-51E9F35B05BE}"/>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448" y="1439997"/>
            <a:ext cx="9499601" cy="4683602"/>
          </a:xfrm>
        </p:spPr>
        <p:txBody>
          <a:bodyPr/>
          <a:lstStyle>
            <a:lvl1pPr>
              <a:defRPr sz="8000">
                <a:solidFill>
                  <a:srgbClr val="FFFFFF"/>
                </a:solidFill>
              </a:defRPr>
            </a:lvl1pPr>
          </a:lstStyle>
          <a:p>
            <a:pPr lvl="0"/>
            <a:r>
              <a:rPr lang="en-GB"/>
              <a:t>Click to add breaker title</a:t>
            </a:r>
          </a:p>
        </p:txBody>
      </p:sp>
      <p:sp>
        <p:nvSpPr>
          <p:cNvPr id="9" name="Date Placeholder 6" hidden="1">
            <a:extLst>
              <a:ext uri="{FF2B5EF4-FFF2-40B4-BE49-F238E27FC236}">
                <a16:creationId xmlns:a16="http://schemas.microsoft.com/office/drawing/2014/main" id="{02500129-8284-4407-B103-64CB77E4AC03}"/>
              </a:ext>
            </a:extLst>
          </p:cNvPr>
          <p:cNvSpPr txBox="1">
            <a:spLocks noGrp="1"/>
          </p:cNvSpPr>
          <p:nvPr>
            <p:ph type="dt" sz="half" idx="10"/>
          </p:nvPr>
        </p:nvSpPr>
        <p:spPr/>
        <p:txBody>
          <a:bodyPr/>
          <a:lstStyle>
            <a:lvl1pPr>
              <a:defRPr sz="100" smtClean="0"/>
            </a:lvl1pPr>
          </a:lstStyle>
          <a:p>
            <a:pPr>
              <a:defRPr/>
            </a:pPr>
            <a:fld id="{8131FD99-63C6-4A4F-89A9-010FCFE4B3B6}" type="datetime4">
              <a:rPr/>
              <a:pPr>
                <a:defRPr/>
              </a:pPr>
              <a:t>12 December 2022</a:t>
            </a:fld>
            <a:endParaRPr/>
          </a:p>
        </p:txBody>
      </p:sp>
      <p:sp>
        <p:nvSpPr>
          <p:cNvPr id="10" name="Footer Placeholder 8" hidden="1">
            <a:extLst>
              <a:ext uri="{FF2B5EF4-FFF2-40B4-BE49-F238E27FC236}">
                <a16:creationId xmlns:a16="http://schemas.microsoft.com/office/drawing/2014/main" id="{7862AD42-96A7-4690-8F8E-A3B86D993CCB}"/>
              </a:ext>
            </a:extLst>
          </p:cNvPr>
          <p:cNvSpPr txBox="1">
            <a:spLocks noGrp="1"/>
          </p:cNvSpPr>
          <p:nvPr>
            <p:ph type="ftr" sz="quarter" idx="11"/>
          </p:nvPr>
        </p:nvSpPr>
        <p:spPr/>
        <p:txBody>
          <a:bodyPr/>
          <a:lstStyle>
            <a:lvl1pPr>
              <a:defRPr sz="100"/>
            </a:lvl1pPr>
          </a:lstStyle>
          <a:p>
            <a:pPr>
              <a:defRPr/>
            </a:pPr>
            <a:endParaRPr/>
          </a:p>
        </p:txBody>
      </p:sp>
    </p:spTree>
    <p:extLst>
      <p:ext uri="{BB962C8B-B14F-4D97-AF65-F5344CB8AC3E}">
        <p14:creationId xmlns:p14="http://schemas.microsoft.com/office/powerpoint/2010/main" val="252717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eaker B">
    <p:bg>
      <p:bgPr>
        <a:solidFill>
          <a:srgbClr val="E2E0DA"/>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437300E-71C9-4922-8642-9B2A66C2EEE2}"/>
              </a:ext>
            </a:extLst>
          </p:cNvPr>
          <p:cNvSpPr>
            <a:spLocks noChangeArrowheads="1"/>
          </p:cNvSpPr>
          <p:nvPr/>
        </p:nvSpPr>
        <p:spPr bwMode="auto">
          <a:xfrm>
            <a:off x="0" y="0"/>
            <a:ext cx="12193588"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4" name="Slide Number Placeholder 4">
            <a:extLst>
              <a:ext uri="{FF2B5EF4-FFF2-40B4-BE49-F238E27FC236}">
                <a16:creationId xmlns:a16="http://schemas.microsoft.com/office/drawing/2014/main" id="{DB6D6399-8283-416E-9215-1037A98CC4CE}"/>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D44605F4-850B-42B8-BA6F-DAB198196B44}" type="slidenum">
              <a:rPr lang="en-GB" altLang="nl-BE" sz="700">
                <a:solidFill>
                  <a:srgbClr val="000000"/>
                </a:solidFill>
                <a:latin typeface="Sweco Sans"/>
              </a:rPr>
              <a:pPr eaLnBrk="1" hangingPunct="1"/>
              <a:t>‹nr.›</a:t>
            </a:fld>
            <a:endParaRPr lang="en-GB" altLang="nl-BE" sz="700">
              <a:solidFill>
                <a:srgbClr val="000000"/>
              </a:solidFill>
              <a:latin typeface="Sweco Sans"/>
            </a:endParaRPr>
          </a:p>
        </p:txBody>
      </p:sp>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865A9E59-166F-4462-B9F7-F174316B02B4}"/>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7" name="text" descr="{&quot;templafy&quot;:{&quot;binding&quot;:&quot;Form.TitlePresentation&quot;,&quot;type&quot;:&quot;text&quot;}}" title="Form.TitlePresentation">
            <a:extLst>
              <a:ext uri="{FF2B5EF4-FFF2-40B4-BE49-F238E27FC236}">
                <a16:creationId xmlns:a16="http://schemas.microsoft.com/office/drawing/2014/main" id="{2EEA709E-675D-4D4A-9E58-FFDD6B5398BC}"/>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8" name="Graphic 3">
            <a:extLst>
              <a:ext uri="{FF2B5EF4-FFF2-40B4-BE49-F238E27FC236}">
                <a16:creationId xmlns:a16="http://schemas.microsoft.com/office/drawing/2014/main" id="{BC30D2ED-9653-4F0A-9662-0DD009652DEC}"/>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448" y="1439997"/>
            <a:ext cx="7524003" cy="4683602"/>
          </a:xfrm>
        </p:spPr>
        <p:txBody>
          <a:bodyPr/>
          <a:lstStyle>
            <a:lvl1pPr>
              <a:defRPr sz="8000"/>
            </a:lvl1pPr>
          </a:lstStyle>
          <a:p>
            <a:pPr lvl="0"/>
            <a:r>
              <a:rPr lang="en-GB"/>
              <a:t>Click to add breaker title</a:t>
            </a:r>
          </a:p>
        </p:txBody>
      </p:sp>
      <p:sp>
        <p:nvSpPr>
          <p:cNvPr id="9" name="Date Placeholder 6" hidden="1">
            <a:extLst>
              <a:ext uri="{FF2B5EF4-FFF2-40B4-BE49-F238E27FC236}">
                <a16:creationId xmlns:a16="http://schemas.microsoft.com/office/drawing/2014/main" id="{8764B041-2390-42EB-9B9A-EB67D715EEB9}"/>
              </a:ext>
            </a:extLst>
          </p:cNvPr>
          <p:cNvSpPr txBox="1">
            <a:spLocks noGrp="1"/>
          </p:cNvSpPr>
          <p:nvPr>
            <p:ph type="dt" sz="half" idx="10"/>
          </p:nvPr>
        </p:nvSpPr>
        <p:spPr/>
        <p:txBody>
          <a:bodyPr/>
          <a:lstStyle>
            <a:lvl1pPr>
              <a:defRPr sz="100" smtClean="0"/>
            </a:lvl1pPr>
          </a:lstStyle>
          <a:p>
            <a:pPr>
              <a:defRPr/>
            </a:pPr>
            <a:fld id="{DAD935B9-6B0A-42D2-ACA3-5FCDFF486219}" type="datetime4">
              <a:rPr/>
              <a:pPr>
                <a:defRPr/>
              </a:pPr>
              <a:t>12 December 2022</a:t>
            </a:fld>
            <a:endParaRPr/>
          </a:p>
        </p:txBody>
      </p:sp>
      <p:sp>
        <p:nvSpPr>
          <p:cNvPr id="10" name="Footer Placeholder 8" hidden="1">
            <a:extLst>
              <a:ext uri="{FF2B5EF4-FFF2-40B4-BE49-F238E27FC236}">
                <a16:creationId xmlns:a16="http://schemas.microsoft.com/office/drawing/2014/main" id="{AD3E77CE-117A-4388-BBC4-CA983C7105D2}"/>
              </a:ext>
            </a:extLst>
          </p:cNvPr>
          <p:cNvSpPr txBox="1">
            <a:spLocks noGrp="1"/>
          </p:cNvSpPr>
          <p:nvPr>
            <p:ph type="ftr" sz="quarter" idx="11"/>
          </p:nvPr>
        </p:nvSpPr>
        <p:spPr/>
        <p:txBody>
          <a:bodyPr/>
          <a:lstStyle>
            <a:lvl1pPr>
              <a:defRPr sz="100"/>
            </a:lvl1pPr>
          </a:lstStyle>
          <a:p>
            <a:pPr>
              <a:defRPr/>
            </a:pPr>
            <a:endParaRPr/>
          </a:p>
        </p:txBody>
      </p:sp>
    </p:spTree>
    <p:extLst>
      <p:ext uri="{BB962C8B-B14F-4D97-AF65-F5344CB8AC3E}">
        <p14:creationId xmlns:p14="http://schemas.microsoft.com/office/powerpoint/2010/main" val="113998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aker B bright green">
    <p:bg>
      <p:bgPr>
        <a:solidFill>
          <a:srgbClr val="9DD354"/>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03D168F6-1AA0-4AFE-8B4C-C14C357B79B2}"/>
              </a:ext>
            </a:extLst>
          </p:cNvPr>
          <p:cNvSpPr>
            <a:spLocks noChangeArrowheads="1"/>
          </p:cNvSpPr>
          <p:nvPr/>
        </p:nvSpPr>
        <p:spPr bwMode="auto">
          <a:xfrm>
            <a:off x="0" y="0"/>
            <a:ext cx="12193588"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4" name="Slide Number Placeholder 4">
            <a:extLst>
              <a:ext uri="{FF2B5EF4-FFF2-40B4-BE49-F238E27FC236}">
                <a16:creationId xmlns:a16="http://schemas.microsoft.com/office/drawing/2014/main" id="{B9C4A1AB-65EF-49E3-9496-F097BD48CD55}"/>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2FCCD800-46C2-4065-9B34-C08DBD92E58D}" type="slidenum">
              <a:rPr lang="en-GB" altLang="nl-BE" sz="700">
                <a:solidFill>
                  <a:srgbClr val="FFFFFF"/>
                </a:solidFill>
                <a:latin typeface="Sweco Sans"/>
              </a:rPr>
              <a:pPr eaLnBrk="1" hangingPunct="1"/>
              <a:t>‹nr.›</a:t>
            </a:fld>
            <a:endParaRPr lang="en-GB" altLang="nl-BE" sz="700">
              <a:solidFill>
                <a:srgbClr val="FFFFFF"/>
              </a:solidFill>
              <a:latin typeface="Sweco Sans"/>
            </a:endParaRPr>
          </a:p>
        </p:txBody>
      </p:sp>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80DCCE7F-73FB-406E-868E-8EC969A53785}"/>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7" name="text" descr="{&quot;templafy&quot;:{&quot;binding&quot;:&quot;Form.TitlePresentation&quot;,&quot;type&quot;:&quot;text&quot;}}" title="Form.TitlePresentation">
            <a:extLst>
              <a:ext uri="{FF2B5EF4-FFF2-40B4-BE49-F238E27FC236}">
                <a16:creationId xmlns:a16="http://schemas.microsoft.com/office/drawing/2014/main" id="{1F8E944D-1F3E-432B-8F58-623AC5C9E25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8" name="Graphic 3">
            <a:extLst>
              <a:ext uri="{FF2B5EF4-FFF2-40B4-BE49-F238E27FC236}">
                <a16:creationId xmlns:a16="http://schemas.microsoft.com/office/drawing/2014/main" id="{263DC089-BD3E-4856-8FE4-89C11A2AAF7D}"/>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448" y="1439997"/>
            <a:ext cx="7524003" cy="4683602"/>
          </a:xfrm>
        </p:spPr>
        <p:txBody>
          <a:bodyPr/>
          <a:lstStyle>
            <a:lvl1pPr>
              <a:defRPr sz="8000">
                <a:solidFill>
                  <a:srgbClr val="FFFFFF"/>
                </a:solidFill>
              </a:defRPr>
            </a:lvl1pPr>
          </a:lstStyle>
          <a:p>
            <a:pPr lvl="0"/>
            <a:r>
              <a:rPr lang="en-GB"/>
              <a:t>Click to add breaker title</a:t>
            </a:r>
          </a:p>
        </p:txBody>
      </p:sp>
      <p:sp>
        <p:nvSpPr>
          <p:cNvPr id="9" name="Date Placeholder 6" hidden="1">
            <a:extLst>
              <a:ext uri="{FF2B5EF4-FFF2-40B4-BE49-F238E27FC236}">
                <a16:creationId xmlns:a16="http://schemas.microsoft.com/office/drawing/2014/main" id="{C4B4C7C6-71C8-4038-A71F-74BE38B7FFDE}"/>
              </a:ext>
            </a:extLst>
          </p:cNvPr>
          <p:cNvSpPr txBox="1">
            <a:spLocks noGrp="1"/>
          </p:cNvSpPr>
          <p:nvPr>
            <p:ph type="dt" sz="half" idx="10"/>
          </p:nvPr>
        </p:nvSpPr>
        <p:spPr/>
        <p:txBody>
          <a:bodyPr/>
          <a:lstStyle>
            <a:lvl1pPr>
              <a:defRPr sz="100" smtClean="0"/>
            </a:lvl1pPr>
          </a:lstStyle>
          <a:p>
            <a:pPr>
              <a:defRPr/>
            </a:pPr>
            <a:fld id="{6859BA7E-FD58-4877-AB2E-39FCEF787D44}" type="datetime4">
              <a:rPr/>
              <a:pPr>
                <a:defRPr/>
              </a:pPr>
              <a:t>12 December 2022</a:t>
            </a:fld>
            <a:endParaRPr/>
          </a:p>
        </p:txBody>
      </p:sp>
      <p:sp>
        <p:nvSpPr>
          <p:cNvPr id="10" name="Footer Placeholder 8" hidden="1">
            <a:extLst>
              <a:ext uri="{FF2B5EF4-FFF2-40B4-BE49-F238E27FC236}">
                <a16:creationId xmlns:a16="http://schemas.microsoft.com/office/drawing/2014/main" id="{4E24068A-3B1E-43B8-ADAC-1695E9AFC8E1}"/>
              </a:ext>
            </a:extLst>
          </p:cNvPr>
          <p:cNvSpPr txBox="1">
            <a:spLocks noGrp="1"/>
          </p:cNvSpPr>
          <p:nvPr>
            <p:ph type="ftr" sz="quarter" idx="11"/>
          </p:nvPr>
        </p:nvSpPr>
        <p:spPr/>
        <p:txBody>
          <a:bodyPr/>
          <a:lstStyle>
            <a:lvl1pPr>
              <a:defRPr sz="100"/>
            </a:lvl1pPr>
          </a:lstStyle>
          <a:p>
            <a:pPr>
              <a:defRPr/>
            </a:pPr>
            <a:endParaRPr/>
          </a:p>
        </p:txBody>
      </p:sp>
    </p:spTree>
    <p:extLst>
      <p:ext uri="{BB962C8B-B14F-4D97-AF65-F5344CB8AC3E}">
        <p14:creationId xmlns:p14="http://schemas.microsoft.com/office/powerpoint/2010/main" val="157201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4" name="Title 1"/>
          <p:cNvSpPr txBox="1">
            <a:spLocks noGrp="1"/>
          </p:cNvSpPr>
          <p:nvPr>
            <p:ph type="title"/>
          </p:nvPr>
        </p:nvSpPr>
        <p:spPr>
          <a:xfrm>
            <a:off x="2330448" y="719139"/>
            <a:ext cx="9501192" cy="1079997"/>
          </a:xfrm>
        </p:spPr>
        <p:txBody>
          <a:bodyPr/>
          <a:lstStyle>
            <a:lvl1pPr>
              <a:defRPr/>
            </a:lvl1pPr>
          </a:lstStyle>
          <a:p>
            <a:pPr lvl="0"/>
            <a:r>
              <a:rPr lang="en-GB"/>
              <a:t>Click to add title</a:t>
            </a:r>
          </a:p>
        </p:txBody>
      </p:sp>
      <p:sp>
        <p:nvSpPr>
          <p:cNvPr id="5" name="Content Placeholder 2"/>
          <p:cNvSpPr txBox="1">
            <a:spLocks noGrp="1"/>
          </p:cNvSpPr>
          <p:nvPr>
            <p:ph idx="4294967295"/>
          </p:nvPr>
        </p:nvSpPr>
        <p:spPr>
          <a:xfrm>
            <a:off x="2330448" y="2158998"/>
            <a:ext cx="9501192" cy="397986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Date Placeholder 1">
            <a:extLst>
              <a:ext uri="{FF2B5EF4-FFF2-40B4-BE49-F238E27FC236}">
                <a16:creationId xmlns:a16="http://schemas.microsoft.com/office/drawing/2014/main" id="{4CD2548B-06E5-4179-9338-5FC1AC9AFEFB}"/>
              </a:ext>
            </a:extLst>
          </p:cNvPr>
          <p:cNvSpPr txBox="1">
            <a:spLocks noGrp="1"/>
          </p:cNvSpPr>
          <p:nvPr>
            <p:ph type="dt" sz="half" idx="10"/>
          </p:nvPr>
        </p:nvSpPr>
        <p:spPr>
          <a:ln/>
        </p:spPr>
        <p:txBody>
          <a:bodyPr/>
          <a:lstStyle>
            <a:lvl1pPr>
              <a:defRPr/>
            </a:lvl1pPr>
          </a:lstStyle>
          <a:p>
            <a:pPr>
              <a:defRPr/>
            </a:pPr>
            <a:fld id="{FB738C1B-6A18-4D7B-B227-68C3D9BC9181}" type="datetime4">
              <a:rPr/>
              <a:pPr>
                <a:defRPr/>
              </a:pPr>
              <a:t>12 December 2022</a:t>
            </a:fld>
            <a:endParaRPr/>
          </a:p>
        </p:txBody>
      </p:sp>
      <p:sp>
        <p:nvSpPr>
          <p:cNvPr id="7" name="Footer Placeholder 7">
            <a:extLst>
              <a:ext uri="{FF2B5EF4-FFF2-40B4-BE49-F238E27FC236}">
                <a16:creationId xmlns:a16="http://schemas.microsoft.com/office/drawing/2014/main" id="{ECA4057D-9D40-4319-92B9-F7DEFBF70002}"/>
              </a:ext>
            </a:extLst>
          </p:cNvPr>
          <p:cNvSpPr txBox="1">
            <a:spLocks noGrp="1"/>
          </p:cNvSpPr>
          <p:nvPr>
            <p:ph type="ftr" sz="quarter" idx="11"/>
          </p:nvPr>
        </p:nvSpPr>
        <p:spPr>
          <a:ln/>
        </p:spPr>
        <p:txBody>
          <a:bodyPr/>
          <a:lstStyle>
            <a:lvl1pPr>
              <a:defRPr/>
            </a:lvl1pPr>
          </a:lstStyle>
          <a:p>
            <a:pPr>
              <a:defRPr/>
            </a:pPr>
            <a:endParaRPr/>
          </a:p>
        </p:txBody>
      </p:sp>
      <p:sp>
        <p:nvSpPr>
          <p:cNvPr id="8" name="Slide Number Placeholder 8">
            <a:extLst>
              <a:ext uri="{FF2B5EF4-FFF2-40B4-BE49-F238E27FC236}">
                <a16:creationId xmlns:a16="http://schemas.microsoft.com/office/drawing/2014/main" id="{AFBB838A-CDE4-4C22-B253-4DAFAFB3C394}"/>
              </a:ext>
            </a:extLst>
          </p:cNvPr>
          <p:cNvSpPr txBox="1">
            <a:spLocks noGrp="1"/>
          </p:cNvSpPr>
          <p:nvPr>
            <p:ph type="sldNum" sz="quarter" idx="12"/>
          </p:nvPr>
        </p:nvSpPr>
        <p:spPr>
          <a:ln/>
        </p:spPr>
        <p:txBody>
          <a:bodyPr/>
          <a:lstStyle>
            <a:lvl1pPr>
              <a:defRPr/>
            </a:lvl1pPr>
          </a:lstStyle>
          <a:p>
            <a:pPr>
              <a:defRPr/>
            </a:pPr>
            <a:fld id="{0C923422-DBE7-4101-9AE3-79A1198924D6}" type="slidenum">
              <a:rPr/>
              <a:pPr>
                <a:defRPr/>
              </a:pPr>
              <a:t>‹nr.›</a:t>
            </a:fld>
            <a:endParaRPr/>
          </a:p>
        </p:txBody>
      </p:sp>
    </p:spTree>
    <p:extLst>
      <p:ext uri="{BB962C8B-B14F-4D97-AF65-F5344CB8AC3E}">
        <p14:creationId xmlns:p14="http://schemas.microsoft.com/office/powerpoint/2010/main" val="425103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A">
    <p:spTree>
      <p:nvGrpSpPr>
        <p:cNvPr id="1" name=""/>
        <p:cNvGrpSpPr/>
        <p:nvPr/>
      </p:nvGrpSpPr>
      <p:grpSpPr>
        <a:xfrm>
          <a:off x="0" y="0"/>
          <a:ext cx="0" cy="0"/>
          <a:chOff x="0" y="0"/>
          <a:chExt cx="0" cy="0"/>
        </a:xfrm>
      </p:grpSpPr>
      <p:sp>
        <p:nvSpPr>
          <p:cNvPr id="4" name="Title 1"/>
          <p:cNvSpPr txBox="1">
            <a:spLocks noGrp="1"/>
          </p:cNvSpPr>
          <p:nvPr>
            <p:ph type="title"/>
          </p:nvPr>
        </p:nvSpPr>
        <p:spPr/>
        <p:txBody>
          <a:bodyPr/>
          <a:lstStyle>
            <a:lvl1pPr>
              <a:defRPr/>
            </a:lvl1pPr>
          </a:lstStyle>
          <a:p>
            <a:pPr lvl="0"/>
            <a:r>
              <a:rPr lang="en-GB"/>
              <a:t>Click to add title</a:t>
            </a:r>
          </a:p>
        </p:txBody>
      </p:sp>
      <p:sp>
        <p:nvSpPr>
          <p:cNvPr id="5" name="Content Placeholder 2"/>
          <p:cNvSpPr txBox="1">
            <a:spLocks noGrp="1"/>
          </p:cNvSpPr>
          <p:nvPr>
            <p:ph idx="4294967295"/>
          </p:nvPr>
        </p:nvSpPr>
        <p:spPr>
          <a:xfrm>
            <a:off x="358773" y="2158998"/>
            <a:ext cx="5556251"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Content Placeholder 3"/>
          <p:cNvSpPr txBox="1">
            <a:spLocks noGrp="1"/>
          </p:cNvSpPr>
          <p:nvPr>
            <p:ph idx="4294967295"/>
          </p:nvPr>
        </p:nvSpPr>
        <p:spPr>
          <a:xfrm>
            <a:off x="6275390" y="2158998"/>
            <a:ext cx="5556251"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Date Placeholder 1">
            <a:extLst>
              <a:ext uri="{FF2B5EF4-FFF2-40B4-BE49-F238E27FC236}">
                <a16:creationId xmlns:a16="http://schemas.microsoft.com/office/drawing/2014/main" id="{664D97AE-680F-4856-9D07-B2E3CC8A09A0}"/>
              </a:ext>
            </a:extLst>
          </p:cNvPr>
          <p:cNvSpPr txBox="1">
            <a:spLocks noGrp="1"/>
          </p:cNvSpPr>
          <p:nvPr>
            <p:ph type="dt" sz="half" idx="10"/>
          </p:nvPr>
        </p:nvSpPr>
        <p:spPr>
          <a:ln/>
        </p:spPr>
        <p:txBody>
          <a:bodyPr/>
          <a:lstStyle>
            <a:lvl1pPr>
              <a:defRPr/>
            </a:lvl1pPr>
          </a:lstStyle>
          <a:p>
            <a:pPr>
              <a:defRPr/>
            </a:pPr>
            <a:fld id="{253691F6-1261-4094-A8EE-4CEE95AF2626}" type="datetime4">
              <a:rPr/>
              <a:pPr>
                <a:defRPr/>
              </a:pPr>
              <a:t>12 December 2022</a:t>
            </a:fld>
            <a:endParaRPr/>
          </a:p>
        </p:txBody>
      </p:sp>
      <p:sp>
        <p:nvSpPr>
          <p:cNvPr id="8" name="Footer Placeholder 7">
            <a:extLst>
              <a:ext uri="{FF2B5EF4-FFF2-40B4-BE49-F238E27FC236}">
                <a16:creationId xmlns:a16="http://schemas.microsoft.com/office/drawing/2014/main" id="{73A55DE0-0521-42C3-BBA5-A6A1CD998A16}"/>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AEEF8483-2291-48F4-963C-B420A7D2D8BD}"/>
              </a:ext>
            </a:extLst>
          </p:cNvPr>
          <p:cNvSpPr txBox="1">
            <a:spLocks noGrp="1"/>
          </p:cNvSpPr>
          <p:nvPr>
            <p:ph type="sldNum" sz="quarter" idx="12"/>
          </p:nvPr>
        </p:nvSpPr>
        <p:spPr>
          <a:ln/>
        </p:spPr>
        <p:txBody>
          <a:bodyPr/>
          <a:lstStyle>
            <a:lvl1pPr>
              <a:defRPr/>
            </a:lvl1pPr>
          </a:lstStyle>
          <a:p>
            <a:pPr>
              <a:defRPr/>
            </a:pPr>
            <a:fld id="{371361BA-87C1-4BD9-B805-A7134157067E}" type="slidenum">
              <a:rPr/>
              <a:pPr>
                <a:defRPr/>
              </a:pPr>
              <a:t>‹nr.›</a:t>
            </a:fld>
            <a:endParaRPr/>
          </a:p>
        </p:txBody>
      </p:sp>
    </p:spTree>
    <p:extLst>
      <p:ext uri="{BB962C8B-B14F-4D97-AF65-F5344CB8AC3E}">
        <p14:creationId xmlns:p14="http://schemas.microsoft.com/office/powerpoint/2010/main" val="126285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sp>
        <p:nvSpPr>
          <p:cNvPr id="4" name="Title 1"/>
          <p:cNvSpPr txBox="1">
            <a:spLocks noGrp="1"/>
          </p:cNvSpPr>
          <p:nvPr>
            <p:ph type="title"/>
          </p:nvPr>
        </p:nvSpPr>
        <p:spPr/>
        <p:txBody>
          <a:bodyPr/>
          <a:lstStyle>
            <a:lvl1pPr>
              <a:defRPr/>
            </a:lvl1pPr>
          </a:lstStyle>
          <a:p>
            <a:pPr lvl="0"/>
            <a:r>
              <a:rPr lang="en-GB"/>
              <a:t>Click to add title</a:t>
            </a:r>
          </a:p>
        </p:txBody>
      </p:sp>
      <p:sp>
        <p:nvSpPr>
          <p:cNvPr id="5" name="Content Placeholder 2"/>
          <p:cNvSpPr txBox="1">
            <a:spLocks noGrp="1"/>
          </p:cNvSpPr>
          <p:nvPr>
            <p:ph idx="4294967295"/>
          </p:nvPr>
        </p:nvSpPr>
        <p:spPr>
          <a:xfrm>
            <a:off x="358773" y="2158998"/>
            <a:ext cx="2598733"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Content Placeholder 3"/>
          <p:cNvSpPr txBox="1">
            <a:spLocks noGrp="1"/>
          </p:cNvSpPr>
          <p:nvPr>
            <p:ph idx="4294967295"/>
          </p:nvPr>
        </p:nvSpPr>
        <p:spPr>
          <a:xfrm>
            <a:off x="3317872" y="2158998"/>
            <a:ext cx="8513758"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Date Placeholder 1">
            <a:extLst>
              <a:ext uri="{FF2B5EF4-FFF2-40B4-BE49-F238E27FC236}">
                <a16:creationId xmlns:a16="http://schemas.microsoft.com/office/drawing/2014/main" id="{4D3F8EDF-C199-4441-B516-17F15EDC564D}"/>
              </a:ext>
            </a:extLst>
          </p:cNvPr>
          <p:cNvSpPr txBox="1">
            <a:spLocks noGrp="1"/>
          </p:cNvSpPr>
          <p:nvPr>
            <p:ph type="dt" sz="half" idx="10"/>
          </p:nvPr>
        </p:nvSpPr>
        <p:spPr>
          <a:ln/>
        </p:spPr>
        <p:txBody>
          <a:bodyPr/>
          <a:lstStyle>
            <a:lvl1pPr>
              <a:defRPr/>
            </a:lvl1pPr>
          </a:lstStyle>
          <a:p>
            <a:pPr>
              <a:defRPr/>
            </a:pPr>
            <a:fld id="{F47D124D-3358-41FF-B1E4-A1D797D1093F}" type="datetime4">
              <a:rPr/>
              <a:pPr>
                <a:defRPr/>
              </a:pPr>
              <a:t>12 December 2022</a:t>
            </a:fld>
            <a:endParaRPr/>
          </a:p>
        </p:txBody>
      </p:sp>
      <p:sp>
        <p:nvSpPr>
          <p:cNvPr id="8" name="Footer Placeholder 7">
            <a:extLst>
              <a:ext uri="{FF2B5EF4-FFF2-40B4-BE49-F238E27FC236}">
                <a16:creationId xmlns:a16="http://schemas.microsoft.com/office/drawing/2014/main" id="{A9098C10-1CCC-4AE9-BECD-2F21DF88340C}"/>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E6A74975-C978-4F2F-9EE4-0EA0DEF03115}"/>
              </a:ext>
            </a:extLst>
          </p:cNvPr>
          <p:cNvSpPr txBox="1">
            <a:spLocks noGrp="1"/>
          </p:cNvSpPr>
          <p:nvPr>
            <p:ph type="sldNum" sz="quarter" idx="12"/>
          </p:nvPr>
        </p:nvSpPr>
        <p:spPr>
          <a:ln/>
        </p:spPr>
        <p:txBody>
          <a:bodyPr/>
          <a:lstStyle>
            <a:lvl1pPr>
              <a:defRPr/>
            </a:lvl1pPr>
          </a:lstStyle>
          <a:p>
            <a:pPr>
              <a:defRPr/>
            </a:pPr>
            <a:fld id="{AC9B070F-B074-444C-9897-5DE23F791F60}" type="slidenum">
              <a:rPr/>
              <a:pPr>
                <a:defRPr/>
              </a:pPr>
              <a:t>‹nr.›</a:t>
            </a:fld>
            <a:endParaRPr/>
          </a:p>
        </p:txBody>
      </p:sp>
    </p:spTree>
    <p:extLst>
      <p:ext uri="{BB962C8B-B14F-4D97-AF65-F5344CB8AC3E}">
        <p14:creationId xmlns:p14="http://schemas.microsoft.com/office/powerpoint/2010/main" val="1500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C">
    <p:spTree>
      <p:nvGrpSpPr>
        <p:cNvPr id="1" name=""/>
        <p:cNvGrpSpPr/>
        <p:nvPr/>
      </p:nvGrpSpPr>
      <p:grpSpPr>
        <a:xfrm>
          <a:off x="0" y="0"/>
          <a:ext cx="0" cy="0"/>
          <a:chOff x="0" y="0"/>
          <a:chExt cx="0" cy="0"/>
        </a:xfrm>
      </p:grpSpPr>
      <p:sp>
        <p:nvSpPr>
          <p:cNvPr id="4" name="Title 1"/>
          <p:cNvSpPr txBox="1">
            <a:spLocks noGrp="1"/>
          </p:cNvSpPr>
          <p:nvPr>
            <p:ph type="title"/>
          </p:nvPr>
        </p:nvSpPr>
        <p:spPr/>
        <p:txBody>
          <a:bodyPr/>
          <a:lstStyle>
            <a:lvl1pPr>
              <a:defRPr/>
            </a:lvl1pPr>
          </a:lstStyle>
          <a:p>
            <a:pPr lvl="0"/>
            <a:r>
              <a:rPr lang="en-GB"/>
              <a:t>Click to add title</a:t>
            </a:r>
          </a:p>
        </p:txBody>
      </p:sp>
      <p:sp>
        <p:nvSpPr>
          <p:cNvPr id="5" name="Content Placeholder 2"/>
          <p:cNvSpPr txBox="1">
            <a:spLocks noGrp="1"/>
          </p:cNvSpPr>
          <p:nvPr>
            <p:ph idx="4294967295"/>
          </p:nvPr>
        </p:nvSpPr>
        <p:spPr>
          <a:xfrm>
            <a:off x="358773" y="2158998"/>
            <a:ext cx="8513758"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Content Placeholder 3"/>
          <p:cNvSpPr txBox="1">
            <a:spLocks noGrp="1"/>
          </p:cNvSpPr>
          <p:nvPr>
            <p:ph idx="4294967295"/>
          </p:nvPr>
        </p:nvSpPr>
        <p:spPr>
          <a:xfrm>
            <a:off x="9232897" y="2158998"/>
            <a:ext cx="2598733"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Date Placeholder 1">
            <a:extLst>
              <a:ext uri="{FF2B5EF4-FFF2-40B4-BE49-F238E27FC236}">
                <a16:creationId xmlns:a16="http://schemas.microsoft.com/office/drawing/2014/main" id="{D03FA01A-B964-4502-8AA4-3C145A6656E4}"/>
              </a:ext>
            </a:extLst>
          </p:cNvPr>
          <p:cNvSpPr txBox="1">
            <a:spLocks noGrp="1"/>
          </p:cNvSpPr>
          <p:nvPr>
            <p:ph type="dt" sz="half" idx="10"/>
          </p:nvPr>
        </p:nvSpPr>
        <p:spPr>
          <a:ln/>
        </p:spPr>
        <p:txBody>
          <a:bodyPr/>
          <a:lstStyle>
            <a:lvl1pPr>
              <a:defRPr/>
            </a:lvl1pPr>
          </a:lstStyle>
          <a:p>
            <a:pPr>
              <a:defRPr/>
            </a:pPr>
            <a:fld id="{E8983150-0A79-4178-B485-019090A61349}" type="datetime4">
              <a:rPr/>
              <a:pPr>
                <a:defRPr/>
              </a:pPr>
              <a:t>12 December 2022</a:t>
            </a:fld>
            <a:endParaRPr/>
          </a:p>
        </p:txBody>
      </p:sp>
      <p:sp>
        <p:nvSpPr>
          <p:cNvPr id="8" name="Footer Placeholder 7">
            <a:extLst>
              <a:ext uri="{FF2B5EF4-FFF2-40B4-BE49-F238E27FC236}">
                <a16:creationId xmlns:a16="http://schemas.microsoft.com/office/drawing/2014/main" id="{8B0CAC55-7AA5-4635-B289-5CCE2F2BE7A0}"/>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4E9BD165-E938-4ADF-9D04-4643DBEF0DA1}"/>
              </a:ext>
            </a:extLst>
          </p:cNvPr>
          <p:cNvSpPr txBox="1">
            <a:spLocks noGrp="1"/>
          </p:cNvSpPr>
          <p:nvPr>
            <p:ph type="sldNum" sz="quarter" idx="12"/>
          </p:nvPr>
        </p:nvSpPr>
        <p:spPr>
          <a:ln/>
        </p:spPr>
        <p:txBody>
          <a:bodyPr/>
          <a:lstStyle>
            <a:lvl1pPr>
              <a:defRPr/>
            </a:lvl1pPr>
          </a:lstStyle>
          <a:p>
            <a:pPr>
              <a:defRPr/>
            </a:pPr>
            <a:fld id="{45C30A72-CB26-46C5-A79E-4D4E0926C8E9}" type="slidenum">
              <a:rPr/>
              <a:pPr>
                <a:defRPr/>
              </a:pPr>
              <a:t>‹nr.›</a:t>
            </a:fld>
            <a:endParaRPr/>
          </a:p>
        </p:txBody>
      </p:sp>
    </p:spTree>
    <p:extLst>
      <p:ext uri="{BB962C8B-B14F-4D97-AF65-F5344CB8AC3E}">
        <p14:creationId xmlns:p14="http://schemas.microsoft.com/office/powerpoint/2010/main" val="48073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picture and caption A">
    <p:spTree>
      <p:nvGrpSpPr>
        <p:cNvPr id="1" name=""/>
        <p:cNvGrpSpPr/>
        <p:nvPr/>
      </p:nvGrpSpPr>
      <p:grpSpPr>
        <a:xfrm>
          <a:off x="0" y="0"/>
          <a:ext cx="0" cy="0"/>
          <a:chOff x="0" y="0"/>
          <a:chExt cx="0" cy="0"/>
        </a:xfrm>
      </p:grpSpPr>
      <p:sp>
        <p:nvSpPr>
          <p:cNvPr id="4" name="Picture Placeholder 3"/>
          <p:cNvSpPr txBox="1">
            <a:spLocks noGrp="1"/>
          </p:cNvSpPr>
          <p:nvPr>
            <p:ph type="pic" idx="4294967295"/>
          </p:nvPr>
        </p:nvSpPr>
        <p:spPr>
          <a:xfrm>
            <a:off x="9232897" y="2158998"/>
            <a:ext cx="2598733" cy="3978280"/>
          </a:xfrm>
        </p:spPr>
        <p:txBody>
          <a:bodyPr anchorCtr="1"/>
          <a:lstStyle>
            <a:lvl1pPr marL="0" indent="0" algn="ctr">
              <a:buNone/>
              <a:defRPr/>
            </a:lvl1pPr>
          </a:lstStyle>
          <a:p>
            <a:pPr lvl="0"/>
            <a:r>
              <a:rPr lang="en-GB" noProof="0"/>
              <a:t>Click here and insert picture </a:t>
            </a:r>
            <a:br>
              <a:rPr lang="en-GB" noProof="0"/>
            </a:br>
            <a:r>
              <a:rPr lang="en-GB" noProof="0"/>
              <a:t>via Sweco PickIt</a:t>
            </a:r>
          </a:p>
        </p:txBody>
      </p:sp>
      <p:sp>
        <p:nvSpPr>
          <p:cNvPr id="5" name="Title 1"/>
          <p:cNvSpPr txBox="1">
            <a:spLocks noGrp="1"/>
          </p:cNvSpPr>
          <p:nvPr>
            <p:ph type="title"/>
          </p:nvPr>
        </p:nvSpPr>
        <p:spPr>
          <a:xfrm>
            <a:off x="2330448" y="719139"/>
            <a:ext cx="9501192" cy="1079997"/>
          </a:xfrm>
        </p:spPr>
        <p:txBody>
          <a:bodyPr/>
          <a:lstStyle>
            <a:lvl1pPr>
              <a:defRPr/>
            </a:lvl1pPr>
          </a:lstStyle>
          <a:p>
            <a:pPr lvl="0"/>
            <a:r>
              <a:rPr lang="en-GB"/>
              <a:t>Click to add title</a:t>
            </a:r>
          </a:p>
        </p:txBody>
      </p:sp>
      <p:sp>
        <p:nvSpPr>
          <p:cNvPr id="6" name="Content Placeholder 2"/>
          <p:cNvSpPr txBox="1">
            <a:spLocks noGrp="1"/>
          </p:cNvSpPr>
          <p:nvPr>
            <p:ph idx="4294967295"/>
          </p:nvPr>
        </p:nvSpPr>
        <p:spPr>
          <a:xfrm>
            <a:off x="2330448" y="2158998"/>
            <a:ext cx="4570418"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Text Placeholder 2"/>
          <p:cNvSpPr txBox="1">
            <a:spLocks noGrp="1"/>
          </p:cNvSpPr>
          <p:nvPr>
            <p:ph type="body" idx="4294967295"/>
          </p:nvPr>
        </p:nvSpPr>
        <p:spPr>
          <a:xfrm>
            <a:off x="7261222" y="2158998"/>
            <a:ext cx="1611309" cy="3978280"/>
          </a:xfrm>
        </p:spPr>
        <p:txBody>
          <a:bodyPr anchor="b"/>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vl3pPr marL="179999" indent="-179999">
              <a:lnSpc>
                <a:spcPct val="120000"/>
              </a:lnSpc>
              <a:buFont typeface="Sweco Sans" pitchFamily="2"/>
              <a:defRPr sz="1000"/>
            </a:lvl3pPr>
          </a:lstStyle>
          <a:p>
            <a:pPr lvl="0"/>
            <a:r>
              <a:rPr lang="en-GB"/>
              <a:t>Click to add caption</a:t>
            </a:r>
          </a:p>
          <a:p>
            <a:pPr lvl="1"/>
            <a:r>
              <a:rPr lang="en-GB"/>
              <a:t>Second level</a:t>
            </a:r>
          </a:p>
          <a:p>
            <a:pPr lvl="2"/>
            <a:r>
              <a:rPr lang="en-GB"/>
              <a:t>Third level</a:t>
            </a:r>
          </a:p>
        </p:txBody>
      </p:sp>
      <p:sp>
        <p:nvSpPr>
          <p:cNvPr id="8" name="Date Placeholder 1">
            <a:extLst>
              <a:ext uri="{FF2B5EF4-FFF2-40B4-BE49-F238E27FC236}">
                <a16:creationId xmlns:a16="http://schemas.microsoft.com/office/drawing/2014/main" id="{4D0E9DA9-1F14-4611-A982-9F4C6C08EE19}"/>
              </a:ext>
            </a:extLst>
          </p:cNvPr>
          <p:cNvSpPr txBox="1">
            <a:spLocks noGrp="1"/>
          </p:cNvSpPr>
          <p:nvPr>
            <p:ph type="dt" sz="half" idx="10"/>
          </p:nvPr>
        </p:nvSpPr>
        <p:spPr>
          <a:ln/>
        </p:spPr>
        <p:txBody>
          <a:bodyPr/>
          <a:lstStyle>
            <a:lvl1pPr>
              <a:defRPr/>
            </a:lvl1pPr>
          </a:lstStyle>
          <a:p>
            <a:pPr>
              <a:defRPr/>
            </a:pPr>
            <a:fld id="{2C9A9BDA-39AA-4AF4-AF78-2F5797D92031}" type="datetime4">
              <a:rPr/>
              <a:pPr>
                <a:defRPr/>
              </a:pPr>
              <a:t>12 December 2022</a:t>
            </a:fld>
            <a:endParaRPr/>
          </a:p>
        </p:txBody>
      </p:sp>
      <p:sp>
        <p:nvSpPr>
          <p:cNvPr id="9" name="Footer Placeholder 7">
            <a:extLst>
              <a:ext uri="{FF2B5EF4-FFF2-40B4-BE49-F238E27FC236}">
                <a16:creationId xmlns:a16="http://schemas.microsoft.com/office/drawing/2014/main" id="{15622765-57C0-4EC8-A9D3-9A3CE8C152E9}"/>
              </a:ext>
            </a:extLst>
          </p:cNvPr>
          <p:cNvSpPr txBox="1">
            <a:spLocks noGrp="1"/>
          </p:cNvSpPr>
          <p:nvPr>
            <p:ph type="ftr" sz="quarter" idx="11"/>
          </p:nvPr>
        </p:nvSpPr>
        <p:spPr>
          <a:ln/>
        </p:spPr>
        <p:txBody>
          <a:bodyPr/>
          <a:lstStyle>
            <a:lvl1pPr>
              <a:defRPr/>
            </a:lvl1pPr>
          </a:lstStyle>
          <a:p>
            <a:pPr>
              <a:defRPr/>
            </a:pPr>
            <a:endParaRPr/>
          </a:p>
        </p:txBody>
      </p:sp>
      <p:sp>
        <p:nvSpPr>
          <p:cNvPr id="10" name="Slide Number Placeholder 8">
            <a:extLst>
              <a:ext uri="{FF2B5EF4-FFF2-40B4-BE49-F238E27FC236}">
                <a16:creationId xmlns:a16="http://schemas.microsoft.com/office/drawing/2014/main" id="{1F4BF30E-4325-4BDA-8B2D-00B4B7CE3508}"/>
              </a:ext>
            </a:extLst>
          </p:cNvPr>
          <p:cNvSpPr txBox="1">
            <a:spLocks noGrp="1"/>
          </p:cNvSpPr>
          <p:nvPr>
            <p:ph type="sldNum" sz="quarter" idx="12"/>
          </p:nvPr>
        </p:nvSpPr>
        <p:spPr>
          <a:ln/>
        </p:spPr>
        <p:txBody>
          <a:bodyPr/>
          <a:lstStyle>
            <a:lvl1pPr>
              <a:defRPr/>
            </a:lvl1pPr>
          </a:lstStyle>
          <a:p>
            <a:pPr>
              <a:defRPr/>
            </a:pPr>
            <a:fld id="{432C93EB-0B4A-4C9D-B33B-4B4BD8EE7DAF}" type="slidenum">
              <a:rPr/>
              <a:pPr>
                <a:defRPr/>
              </a:pPr>
              <a:t>‹nr.›</a:t>
            </a:fld>
            <a:endParaRPr/>
          </a:p>
        </p:txBody>
      </p:sp>
    </p:spTree>
    <p:extLst>
      <p:ext uri="{BB962C8B-B14F-4D97-AF65-F5344CB8AC3E}">
        <p14:creationId xmlns:p14="http://schemas.microsoft.com/office/powerpoint/2010/main" val="111139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xt, picture and caption B">
    <p:spTree>
      <p:nvGrpSpPr>
        <p:cNvPr id="1" name=""/>
        <p:cNvGrpSpPr/>
        <p:nvPr/>
      </p:nvGrpSpPr>
      <p:grpSpPr>
        <a:xfrm>
          <a:off x="0" y="0"/>
          <a:ext cx="0" cy="0"/>
          <a:chOff x="0" y="0"/>
          <a:chExt cx="0" cy="0"/>
        </a:xfrm>
      </p:grpSpPr>
      <p:sp>
        <p:nvSpPr>
          <p:cNvPr id="8"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FCB3B810-02AB-4C65-8BE3-EF3F65094EDD}"/>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22224582-2AEF-41A2-9809-61DC973FCD16}"/>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4" name="Picture Placeholder 3"/>
          <p:cNvSpPr txBox="1">
            <a:spLocks noGrp="1"/>
          </p:cNvSpPr>
          <p:nvPr>
            <p:ph type="pic" idx="4294967295"/>
          </p:nvPr>
        </p:nvSpPr>
        <p:spPr>
          <a:xfrm>
            <a:off x="6094796" y="358773"/>
            <a:ext cx="5734796" cy="6138860"/>
          </a:xfrm>
          <a:solidFill>
            <a:srgbClr val="F2F2F2"/>
          </a:solidFill>
        </p:spPr>
        <p:txBody>
          <a:bodyPr anchorCtr="1"/>
          <a:lstStyle>
            <a:lvl1pPr marL="0" indent="0" algn="ctr">
              <a:buNone/>
              <a:defRPr/>
            </a:lvl1pPr>
          </a:lstStyle>
          <a:p>
            <a:pPr lvl="0"/>
            <a:r>
              <a:rPr lang="en-GB" noProof="0"/>
              <a:t>Click here and insert picture via Sweco PickIt</a:t>
            </a:r>
          </a:p>
        </p:txBody>
      </p:sp>
      <p:sp>
        <p:nvSpPr>
          <p:cNvPr id="5" name="Title 1"/>
          <p:cNvSpPr txBox="1">
            <a:spLocks noGrp="1"/>
          </p:cNvSpPr>
          <p:nvPr>
            <p:ph type="title"/>
          </p:nvPr>
        </p:nvSpPr>
        <p:spPr>
          <a:xfrm>
            <a:off x="358773" y="719139"/>
            <a:ext cx="5374797" cy="1079997"/>
          </a:xfrm>
        </p:spPr>
        <p:txBody>
          <a:bodyPr/>
          <a:lstStyle>
            <a:lvl1pPr>
              <a:defRPr/>
            </a:lvl1pPr>
          </a:lstStyle>
          <a:p>
            <a:pPr lvl="0"/>
            <a:r>
              <a:rPr lang="en-GB"/>
              <a:t>Click to add title</a:t>
            </a:r>
          </a:p>
        </p:txBody>
      </p:sp>
      <p:sp>
        <p:nvSpPr>
          <p:cNvPr id="6" name="Content Placeholder 2"/>
          <p:cNvSpPr txBox="1">
            <a:spLocks noGrp="1"/>
          </p:cNvSpPr>
          <p:nvPr>
            <p:ph idx="4294967295"/>
          </p:nvPr>
        </p:nvSpPr>
        <p:spPr>
          <a:xfrm>
            <a:off x="358773" y="2158998"/>
            <a:ext cx="5374797"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Text Placeholder 2"/>
          <p:cNvSpPr txBox="1">
            <a:spLocks noGrp="1"/>
          </p:cNvSpPr>
          <p:nvPr>
            <p:ph type="body" idx="4294967295"/>
          </p:nvPr>
        </p:nvSpPr>
        <p:spPr>
          <a:xfrm>
            <a:off x="9232897" y="719139"/>
            <a:ext cx="2235195" cy="5418140"/>
          </a:xfrm>
        </p:spPr>
        <p:txBody>
          <a:bodyPr anchor="b"/>
          <a:lstStyle>
            <a:lvl1pPr marL="0" indent="0">
              <a:lnSpc>
                <a:spcPct val="120000"/>
              </a:lnSpc>
              <a:buFont typeface="Sweco Sans" pitchFamily="2"/>
              <a:buChar char="​"/>
              <a:defRPr sz="1000">
                <a:solidFill>
                  <a:srgbClr val="FFFFFF"/>
                </a:solidFill>
              </a:defRPr>
            </a:lvl1pPr>
            <a:lvl2pPr marL="0" indent="0">
              <a:lnSpc>
                <a:spcPct val="120000"/>
              </a:lnSpc>
              <a:buFont typeface="Sweco Sans" pitchFamily="2"/>
              <a:buChar char="​"/>
              <a:defRPr sz="1000" b="1">
                <a:solidFill>
                  <a:srgbClr val="FFFFFF"/>
                </a:solidFill>
              </a:defRPr>
            </a:lvl2pPr>
            <a:lvl3pPr marL="179999" indent="-179999">
              <a:lnSpc>
                <a:spcPct val="120000"/>
              </a:lnSpc>
              <a:buFont typeface="Sweco Sans" pitchFamily="2"/>
              <a:defRPr sz="1000">
                <a:solidFill>
                  <a:srgbClr val="FFFFFF"/>
                </a:solidFill>
              </a:defRPr>
            </a:lvl3pPr>
          </a:lstStyle>
          <a:p>
            <a:pPr lvl="0"/>
            <a:r>
              <a:rPr lang="en-GB"/>
              <a:t>Click to add caption</a:t>
            </a:r>
          </a:p>
          <a:p>
            <a:pPr lvl="1"/>
            <a:r>
              <a:rPr lang="en-GB"/>
              <a:t>Second level</a:t>
            </a:r>
          </a:p>
          <a:p>
            <a:pPr lvl="2"/>
            <a:r>
              <a:rPr lang="en-GB"/>
              <a:t>Third level</a:t>
            </a:r>
          </a:p>
        </p:txBody>
      </p:sp>
      <p:sp>
        <p:nvSpPr>
          <p:cNvPr id="10" name="Date Placeholder 7" hidden="1">
            <a:extLst>
              <a:ext uri="{FF2B5EF4-FFF2-40B4-BE49-F238E27FC236}">
                <a16:creationId xmlns:a16="http://schemas.microsoft.com/office/drawing/2014/main" id="{87ABE9CC-830F-4B62-BE01-C91AB55BDC1E}"/>
              </a:ext>
            </a:extLst>
          </p:cNvPr>
          <p:cNvSpPr txBox="1">
            <a:spLocks noGrp="1"/>
          </p:cNvSpPr>
          <p:nvPr>
            <p:ph type="dt" sz="half" idx="10"/>
          </p:nvPr>
        </p:nvSpPr>
        <p:spPr/>
        <p:txBody>
          <a:bodyPr/>
          <a:lstStyle>
            <a:lvl1pPr>
              <a:defRPr smtClean="0"/>
            </a:lvl1pPr>
          </a:lstStyle>
          <a:p>
            <a:pPr>
              <a:defRPr/>
            </a:pPr>
            <a:fld id="{D0C2D60A-E327-4F6E-9330-0C0A9E36A905}" type="datetime4">
              <a:rPr/>
              <a:pPr>
                <a:defRPr/>
              </a:pPr>
              <a:t>12 December 2022</a:t>
            </a:fld>
            <a:endParaRPr/>
          </a:p>
        </p:txBody>
      </p:sp>
      <p:sp>
        <p:nvSpPr>
          <p:cNvPr id="11" name="Footer Placeholder 8" hidden="1">
            <a:extLst>
              <a:ext uri="{FF2B5EF4-FFF2-40B4-BE49-F238E27FC236}">
                <a16:creationId xmlns:a16="http://schemas.microsoft.com/office/drawing/2014/main" id="{67CE9B4D-3F03-4626-93E0-68F2DAD82F3D}"/>
              </a:ext>
            </a:extLst>
          </p:cNvPr>
          <p:cNvSpPr txBox="1">
            <a:spLocks noGrp="1"/>
          </p:cNvSpPr>
          <p:nvPr>
            <p:ph type="ftr" sz="quarter" idx="11"/>
          </p:nvPr>
        </p:nvSpPr>
        <p:spPr/>
        <p:txBody>
          <a:bodyPr/>
          <a:lstStyle>
            <a:lvl1pPr>
              <a:defRPr/>
            </a:lvl1pPr>
          </a:lstStyle>
          <a:p>
            <a:pPr>
              <a:defRPr/>
            </a:pPr>
            <a:endParaRPr/>
          </a:p>
        </p:txBody>
      </p:sp>
      <p:sp>
        <p:nvSpPr>
          <p:cNvPr id="12" name="Slide Number Placeholder 9">
            <a:extLst>
              <a:ext uri="{FF2B5EF4-FFF2-40B4-BE49-F238E27FC236}">
                <a16:creationId xmlns:a16="http://schemas.microsoft.com/office/drawing/2014/main" id="{85600174-E88A-466A-BB16-C0FA16021556}"/>
              </a:ext>
            </a:extLst>
          </p:cNvPr>
          <p:cNvSpPr txBox="1">
            <a:spLocks noGrp="1"/>
          </p:cNvSpPr>
          <p:nvPr>
            <p:ph type="sldNum" sz="quarter" idx="12"/>
          </p:nvPr>
        </p:nvSpPr>
        <p:spPr/>
        <p:txBody>
          <a:bodyPr/>
          <a:lstStyle>
            <a:lvl1pPr>
              <a:defRPr smtClean="0"/>
            </a:lvl1pPr>
          </a:lstStyle>
          <a:p>
            <a:pPr>
              <a:defRPr/>
            </a:pPr>
            <a:fld id="{DDE67DBA-7CF1-4DE8-94D2-3CBF74DD5B7F}" type="slidenum">
              <a:rPr/>
              <a:pPr>
                <a:defRPr/>
              </a:pPr>
              <a:t>‹nr.›</a:t>
            </a:fld>
            <a:endParaRPr/>
          </a:p>
        </p:txBody>
      </p:sp>
    </p:spTree>
    <p:extLst>
      <p:ext uri="{BB962C8B-B14F-4D97-AF65-F5344CB8AC3E}">
        <p14:creationId xmlns:p14="http://schemas.microsoft.com/office/powerpoint/2010/main" val="39431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4" name="Title 3"/>
          <p:cNvSpPr txBox="1">
            <a:spLocks noGrp="1"/>
          </p:cNvSpPr>
          <p:nvPr>
            <p:ph type="title"/>
          </p:nvPr>
        </p:nvSpPr>
        <p:spPr/>
        <p:txBody>
          <a:bodyPr/>
          <a:lstStyle>
            <a:lvl1pPr>
              <a:defRPr/>
            </a:lvl1pPr>
          </a:lstStyle>
          <a:p>
            <a:pPr lvl="0"/>
            <a:r>
              <a:rPr lang="en-GB"/>
              <a:t>Click to add title</a:t>
            </a:r>
          </a:p>
        </p:txBody>
      </p:sp>
      <p:sp>
        <p:nvSpPr>
          <p:cNvPr id="5" name="Content Placeholder 2"/>
          <p:cNvSpPr txBox="1">
            <a:spLocks noGrp="1"/>
          </p:cNvSpPr>
          <p:nvPr>
            <p:ph idx="4294967295"/>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Date Placeholder 1">
            <a:extLst>
              <a:ext uri="{FF2B5EF4-FFF2-40B4-BE49-F238E27FC236}">
                <a16:creationId xmlns:a16="http://schemas.microsoft.com/office/drawing/2014/main" id="{A7521915-1456-4B24-BB16-D16FA5A6981D}"/>
              </a:ext>
            </a:extLst>
          </p:cNvPr>
          <p:cNvSpPr txBox="1">
            <a:spLocks noGrp="1"/>
          </p:cNvSpPr>
          <p:nvPr>
            <p:ph type="dt" sz="half" idx="10"/>
          </p:nvPr>
        </p:nvSpPr>
        <p:spPr>
          <a:ln/>
        </p:spPr>
        <p:txBody>
          <a:bodyPr/>
          <a:lstStyle>
            <a:lvl1pPr>
              <a:defRPr/>
            </a:lvl1pPr>
          </a:lstStyle>
          <a:p>
            <a:pPr>
              <a:defRPr/>
            </a:pPr>
            <a:fld id="{7ACF2F2E-BF05-4E80-811F-7D9D568C6C47}" type="datetime4">
              <a:rPr/>
              <a:pPr>
                <a:defRPr/>
              </a:pPr>
              <a:t>12 December 2022</a:t>
            </a:fld>
            <a:endParaRPr/>
          </a:p>
        </p:txBody>
      </p:sp>
      <p:sp>
        <p:nvSpPr>
          <p:cNvPr id="7" name="Footer Placeholder 7">
            <a:extLst>
              <a:ext uri="{FF2B5EF4-FFF2-40B4-BE49-F238E27FC236}">
                <a16:creationId xmlns:a16="http://schemas.microsoft.com/office/drawing/2014/main" id="{A2AD5727-CB1B-4A34-9D05-8DFB0362CF89}"/>
              </a:ext>
            </a:extLst>
          </p:cNvPr>
          <p:cNvSpPr txBox="1">
            <a:spLocks noGrp="1"/>
          </p:cNvSpPr>
          <p:nvPr>
            <p:ph type="ftr" sz="quarter" idx="11"/>
          </p:nvPr>
        </p:nvSpPr>
        <p:spPr>
          <a:ln/>
        </p:spPr>
        <p:txBody>
          <a:bodyPr/>
          <a:lstStyle>
            <a:lvl1pPr>
              <a:defRPr/>
            </a:lvl1pPr>
          </a:lstStyle>
          <a:p>
            <a:pPr>
              <a:defRPr/>
            </a:pPr>
            <a:endParaRPr/>
          </a:p>
        </p:txBody>
      </p:sp>
      <p:sp>
        <p:nvSpPr>
          <p:cNvPr id="8" name="Slide Number Placeholder 8">
            <a:extLst>
              <a:ext uri="{FF2B5EF4-FFF2-40B4-BE49-F238E27FC236}">
                <a16:creationId xmlns:a16="http://schemas.microsoft.com/office/drawing/2014/main" id="{C7D2B3C9-F9B7-44DD-8B5D-0CE5A43300D1}"/>
              </a:ext>
            </a:extLst>
          </p:cNvPr>
          <p:cNvSpPr txBox="1">
            <a:spLocks noGrp="1"/>
          </p:cNvSpPr>
          <p:nvPr>
            <p:ph type="sldNum" sz="quarter" idx="12"/>
          </p:nvPr>
        </p:nvSpPr>
        <p:spPr>
          <a:ln/>
        </p:spPr>
        <p:txBody>
          <a:bodyPr/>
          <a:lstStyle>
            <a:lvl1pPr>
              <a:defRPr/>
            </a:lvl1pPr>
          </a:lstStyle>
          <a:p>
            <a:pPr>
              <a:defRPr/>
            </a:pPr>
            <a:fld id="{B46A86B5-35D7-4F52-8D73-451245053827}" type="slidenum">
              <a:rPr/>
              <a:pPr>
                <a:defRPr/>
              </a:pPr>
              <a:t>‹nr.›</a:t>
            </a:fld>
            <a:endParaRPr/>
          </a:p>
        </p:txBody>
      </p:sp>
    </p:spTree>
    <p:extLst>
      <p:ext uri="{BB962C8B-B14F-4D97-AF65-F5344CB8AC3E}">
        <p14:creationId xmlns:p14="http://schemas.microsoft.com/office/powerpoint/2010/main" val="277402266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4" name="Title 3"/>
          <p:cNvSpPr txBox="1">
            <a:spLocks noGrp="1"/>
          </p:cNvSpPr>
          <p:nvPr>
            <p:ph type="title"/>
          </p:nvPr>
        </p:nvSpPr>
        <p:spPr/>
        <p:txBody>
          <a:bodyPr/>
          <a:lstStyle>
            <a:lvl1pPr>
              <a:defRPr/>
            </a:lvl1pPr>
          </a:lstStyle>
          <a:p>
            <a:pPr lvl="0"/>
            <a:r>
              <a:rPr lang="en-GB"/>
              <a:t>Click to add title</a:t>
            </a:r>
          </a:p>
        </p:txBody>
      </p:sp>
      <p:sp>
        <p:nvSpPr>
          <p:cNvPr id="5" name="Content Placeholder 2"/>
          <p:cNvSpPr txBox="1">
            <a:spLocks noGrp="1"/>
          </p:cNvSpPr>
          <p:nvPr>
            <p:ph idx="4294967295"/>
          </p:nvPr>
        </p:nvSpPr>
        <p:spPr>
          <a:xfrm>
            <a:off x="358773" y="2158998"/>
            <a:ext cx="5556251"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6" name="Content Placeholder 3"/>
          <p:cNvSpPr txBox="1">
            <a:spLocks noGrp="1"/>
          </p:cNvSpPr>
          <p:nvPr>
            <p:ph idx="4294967295"/>
          </p:nvPr>
        </p:nvSpPr>
        <p:spPr>
          <a:xfrm>
            <a:off x="6273798" y="2158998"/>
            <a:ext cx="2598733"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Content Placeholder 4"/>
          <p:cNvSpPr txBox="1">
            <a:spLocks noGrp="1"/>
          </p:cNvSpPr>
          <p:nvPr>
            <p:ph idx="4294967295"/>
          </p:nvPr>
        </p:nvSpPr>
        <p:spPr>
          <a:xfrm>
            <a:off x="9232897" y="2158998"/>
            <a:ext cx="2598733" cy="397827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Date Placeholder 7" hidden="1">
            <a:extLst>
              <a:ext uri="{FF2B5EF4-FFF2-40B4-BE49-F238E27FC236}">
                <a16:creationId xmlns:a16="http://schemas.microsoft.com/office/drawing/2014/main" id="{D495DD76-C852-4A38-B864-A8DDBBF3ACD8}"/>
              </a:ext>
            </a:extLst>
          </p:cNvPr>
          <p:cNvSpPr txBox="1">
            <a:spLocks noGrp="1"/>
          </p:cNvSpPr>
          <p:nvPr>
            <p:ph type="dt" sz="half" idx="10"/>
          </p:nvPr>
        </p:nvSpPr>
        <p:spPr/>
        <p:txBody>
          <a:bodyPr/>
          <a:lstStyle>
            <a:lvl1pPr>
              <a:defRPr smtClean="0"/>
            </a:lvl1pPr>
          </a:lstStyle>
          <a:p>
            <a:pPr>
              <a:defRPr/>
            </a:pPr>
            <a:fld id="{30FC4859-2DA3-445F-BC3D-D403609CDF4D}" type="datetime4">
              <a:rPr/>
              <a:pPr>
                <a:defRPr/>
              </a:pPr>
              <a:t>12 December 2022</a:t>
            </a:fld>
            <a:endParaRPr/>
          </a:p>
        </p:txBody>
      </p:sp>
      <p:sp>
        <p:nvSpPr>
          <p:cNvPr id="9" name="Footer Placeholder 8" hidden="1">
            <a:extLst>
              <a:ext uri="{FF2B5EF4-FFF2-40B4-BE49-F238E27FC236}">
                <a16:creationId xmlns:a16="http://schemas.microsoft.com/office/drawing/2014/main" id="{1299D3D7-EFCA-400A-9D31-B82E80190087}"/>
              </a:ext>
            </a:extLst>
          </p:cNvPr>
          <p:cNvSpPr txBox="1">
            <a:spLocks noGrp="1"/>
          </p:cNvSpPr>
          <p:nvPr>
            <p:ph type="ftr" sz="quarter" idx="11"/>
          </p:nvPr>
        </p:nvSpPr>
        <p:spPr/>
        <p:txBody>
          <a:bodyPr/>
          <a:lstStyle>
            <a:lvl1pPr>
              <a:defRPr/>
            </a:lvl1pPr>
          </a:lstStyle>
          <a:p>
            <a:pPr>
              <a:defRPr/>
            </a:pPr>
            <a:endParaRPr/>
          </a:p>
        </p:txBody>
      </p:sp>
      <p:sp>
        <p:nvSpPr>
          <p:cNvPr id="10" name="Slide Number Placeholder 9">
            <a:extLst>
              <a:ext uri="{FF2B5EF4-FFF2-40B4-BE49-F238E27FC236}">
                <a16:creationId xmlns:a16="http://schemas.microsoft.com/office/drawing/2014/main" id="{90311458-2AF6-46F9-8815-C2A14F962240}"/>
              </a:ext>
            </a:extLst>
          </p:cNvPr>
          <p:cNvSpPr txBox="1">
            <a:spLocks noGrp="1"/>
          </p:cNvSpPr>
          <p:nvPr>
            <p:ph type="sldNum" sz="quarter" idx="12"/>
          </p:nvPr>
        </p:nvSpPr>
        <p:spPr/>
        <p:txBody>
          <a:bodyPr/>
          <a:lstStyle>
            <a:lvl1pPr>
              <a:defRPr smtClean="0"/>
            </a:lvl1pPr>
          </a:lstStyle>
          <a:p>
            <a:pPr>
              <a:defRPr/>
            </a:pPr>
            <a:fld id="{1DF22E40-5C4F-4CC6-9D28-B3F05C3F8301}" type="slidenum">
              <a:rPr/>
              <a:pPr>
                <a:defRPr/>
              </a:pPr>
              <a:t>‹nr.›</a:t>
            </a:fld>
            <a:endParaRPr/>
          </a:p>
        </p:txBody>
      </p:sp>
    </p:spTree>
    <p:extLst>
      <p:ext uri="{BB962C8B-B14F-4D97-AF65-F5344CB8AC3E}">
        <p14:creationId xmlns:p14="http://schemas.microsoft.com/office/powerpoint/2010/main" val="388427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pictures with caption">
    <p:spTree>
      <p:nvGrpSpPr>
        <p:cNvPr id="1" name=""/>
        <p:cNvGrpSpPr/>
        <p:nvPr/>
      </p:nvGrpSpPr>
      <p:grpSpPr>
        <a:xfrm>
          <a:off x="0" y="0"/>
          <a:ext cx="0" cy="0"/>
          <a:chOff x="0" y="0"/>
          <a:chExt cx="0" cy="0"/>
        </a:xfrm>
      </p:grpSpPr>
      <p:sp>
        <p:nvSpPr>
          <p:cNvPr id="4" name="Picture Placeholder 14"/>
          <p:cNvSpPr txBox="1">
            <a:spLocks noGrp="1"/>
          </p:cNvSpPr>
          <p:nvPr>
            <p:ph type="pic" idx="4294967295"/>
          </p:nvPr>
        </p:nvSpPr>
        <p:spPr>
          <a:xfrm>
            <a:off x="358773" y="2159995"/>
            <a:ext cx="5556251" cy="3978270"/>
          </a:xfrm>
          <a:solidFill>
            <a:srgbClr val="F2F2F2"/>
          </a:solidFill>
        </p:spPr>
        <p:txBody>
          <a:bodyPr tIns="35999" anchorCtr="1"/>
          <a:lstStyle>
            <a:lvl1pPr marL="0" indent="0" algn="ctr">
              <a:buNone/>
              <a:defRPr sz="1400"/>
            </a:lvl1pPr>
          </a:lstStyle>
          <a:p>
            <a:pPr lvl="0"/>
            <a:r>
              <a:rPr lang="en-GB" noProof="0"/>
              <a:t>Click here and insert picture 1 via Sweco PickIt</a:t>
            </a:r>
          </a:p>
        </p:txBody>
      </p:sp>
      <p:sp>
        <p:nvSpPr>
          <p:cNvPr id="5" name="Picture Placeholder 16"/>
          <p:cNvSpPr txBox="1">
            <a:spLocks noGrp="1"/>
          </p:cNvSpPr>
          <p:nvPr>
            <p:ph type="pic" idx="4294967295"/>
          </p:nvPr>
        </p:nvSpPr>
        <p:spPr>
          <a:xfrm>
            <a:off x="7261222" y="2159995"/>
            <a:ext cx="4570418" cy="1979182"/>
          </a:xfrm>
          <a:solidFill>
            <a:srgbClr val="F2F2F2"/>
          </a:solidFill>
        </p:spPr>
        <p:txBody>
          <a:bodyPr tIns="35999" anchorCtr="1"/>
          <a:lstStyle>
            <a:lvl1pPr marL="0" indent="0" algn="ctr">
              <a:buNone/>
              <a:defRPr sz="1400"/>
            </a:lvl1pPr>
          </a:lstStyle>
          <a:p>
            <a:pPr lvl="0"/>
            <a:r>
              <a:rPr lang="en-GB" noProof="0"/>
              <a:t>Click here and insert picture 2 via Sweco PickIt</a:t>
            </a:r>
          </a:p>
        </p:txBody>
      </p:sp>
      <p:sp>
        <p:nvSpPr>
          <p:cNvPr id="6" name="Title 1"/>
          <p:cNvSpPr txBox="1">
            <a:spLocks noGrp="1"/>
          </p:cNvSpPr>
          <p:nvPr>
            <p:ph type="title"/>
          </p:nvPr>
        </p:nvSpPr>
        <p:spPr/>
        <p:txBody>
          <a:bodyPr/>
          <a:lstStyle>
            <a:lvl1pPr>
              <a:defRPr/>
            </a:lvl1pPr>
          </a:lstStyle>
          <a:p>
            <a:pPr lvl="0"/>
            <a:r>
              <a:rPr lang="en-GB"/>
              <a:t>Click to add title</a:t>
            </a:r>
          </a:p>
        </p:txBody>
      </p:sp>
      <p:sp>
        <p:nvSpPr>
          <p:cNvPr id="7" name="Text Placeholder 16"/>
          <p:cNvSpPr txBox="1">
            <a:spLocks noGrp="1"/>
          </p:cNvSpPr>
          <p:nvPr>
            <p:ph type="body" idx="4294967295"/>
          </p:nvPr>
        </p:nvSpPr>
        <p:spPr>
          <a:xfrm>
            <a:off x="6275390" y="4498180"/>
            <a:ext cx="1611309" cy="1639089"/>
          </a:xfrm>
        </p:spPr>
        <p:txBody>
          <a:bodyPr anchor="b"/>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vl3pPr marL="179999" indent="-179999">
              <a:lnSpc>
                <a:spcPct val="120000"/>
              </a:lnSpc>
              <a:buFont typeface="Sweco Sans" pitchFamily="2"/>
              <a:defRPr sz="1000"/>
            </a:lvl3pPr>
          </a:lstStyle>
          <a:p>
            <a:pPr lvl="0"/>
            <a:r>
              <a:rPr lang="en-GB"/>
              <a:t>Click to add text 1</a:t>
            </a:r>
          </a:p>
          <a:p>
            <a:pPr lvl="1"/>
            <a:r>
              <a:rPr lang="en-GB"/>
              <a:t>Second level</a:t>
            </a:r>
          </a:p>
          <a:p>
            <a:pPr lvl="2"/>
            <a:r>
              <a:rPr lang="en-GB"/>
              <a:t>Third level</a:t>
            </a:r>
          </a:p>
        </p:txBody>
      </p:sp>
      <p:sp>
        <p:nvSpPr>
          <p:cNvPr id="8" name="Text Placeholder 18"/>
          <p:cNvSpPr txBox="1">
            <a:spLocks noGrp="1"/>
          </p:cNvSpPr>
          <p:nvPr>
            <p:ph type="body" idx="4294967295"/>
          </p:nvPr>
        </p:nvSpPr>
        <p:spPr>
          <a:xfrm>
            <a:off x="10220321" y="4498180"/>
            <a:ext cx="1611309" cy="1640095"/>
          </a:xfrm>
        </p:spPr>
        <p:txBody>
          <a:bodyPr/>
          <a:lstStyle>
            <a:lvl1pPr marL="0" indent="0">
              <a:lnSpc>
                <a:spcPct val="120000"/>
              </a:lnSpc>
              <a:buFont typeface="Sweco Sans" pitchFamily="2"/>
              <a:buChar char="​"/>
              <a:defRPr sz="1000"/>
            </a:lvl1pPr>
            <a:lvl2pPr marL="0" indent="0">
              <a:lnSpc>
                <a:spcPct val="120000"/>
              </a:lnSpc>
              <a:buFont typeface="Sweco Sans" pitchFamily="2"/>
              <a:buChar char="​"/>
              <a:defRPr sz="1000"/>
            </a:lvl2pPr>
          </a:lstStyle>
          <a:p>
            <a:pPr lvl="0"/>
            <a:r>
              <a:rPr lang="en-GB"/>
              <a:t>Click to add text 2</a:t>
            </a:r>
          </a:p>
          <a:p>
            <a:pPr lvl="1"/>
            <a:r>
              <a:rPr lang="en-GB"/>
              <a:t>Second level</a:t>
            </a:r>
          </a:p>
        </p:txBody>
      </p:sp>
      <p:sp>
        <p:nvSpPr>
          <p:cNvPr id="9" name="Date Placeholder 1">
            <a:extLst>
              <a:ext uri="{FF2B5EF4-FFF2-40B4-BE49-F238E27FC236}">
                <a16:creationId xmlns:a16="http://schemas.microsoft.com/office/drawing/2014/main" id="{3F2F94EE-555C-4A34-AD97-4CCFA6F51413}"/>
              </a:ext>
            </a:extLst>
          </p:cNvPr>
          <p:cNvSpPr txBox="1">
            <a:spLocks noGrp="1"/>
          </p:cNvSpPr>
          <p:nvPr>
            <p:ph type="dt" sz="half" idx="10"/>
          </p:nvPr>
        </p:nvSpPr>
        <p:spPr>
          <a:ln/>
        </p:spPr>
        <p:txBody>
          <a:bodyPr/>
          <a:lstStyle>
            <a:lvl1pPr>
              <a:defRPr/>
            </a:lvl1pPr>
          </a:lstStyle>
          <a:p>
            <a:pPr>
              <a:defRPr/>
            </a:pPr>
            <a:fld id="{F0BB3EA3-CE54-4C58-9C28-767947C0C78A}" type="datetime4">
              <a:rPr/>
              <a:pPr>
                <a:defRPr/>
              </a:pPr>
              <a:t>12 December 2022</a:t>
            </a:fld>
            <a:endParaRPr/>
          </a:p>
        </p:txBody>
      </p:sp>
      <p:sp>
        <p:nvSpPr>
          <p:cNvPr id="10" name="Footer Placeholder 7">
            <a:extLst>
              <a:ext uri="{FF2B5EF4-FFF2-40B4-BE49-F238E27FC236}">
                <a16:creationId xmlns:a16="http://schemas.microsoft.com/office/drawing/2014/main" id="{09BD7E44-7A15-4F12-8335-53858C906188}"/>
              </a:ext>
            </a:extLst>
          </p:cNvPr>
          <p:cNvSpPr txBox="1">
            <a:spLocks noGrp="1"/>
          </p:cNvSpPr>
          <p:nvPr>
            <p:ph type="ftr" sz="quarter" idx="11"/>
          </p:nvPr>
        </p:nvSpPr>
        <p:spPr>
          <a:ln/>
        </p:spPr>
        <p:txBody>
          <a:bodyPr/>
          <a:lstStyle>
            <a:lvl1pPr>
              <a:defRPr/>
            </a:lvl1pPr>
          </a:lstStyle>
          <a:p>
            <a:pPr>
              <a:defRPr/>
            </a:pPr>
            <a:endParaRPr/>
          </a:p>
        </p:txBody>
      </p:sp>
      <p:sp>
        <p:nvSpPr>
          <p:cNvPr id="11" name="Slide Number Placeholder 8">
            <a:extLst>
              <a:ext uri="{FF2B5EF4-FFF2-40B4-BE49-F238E27FC236}">
                <a16:creationId xmlns:a16="http://schemas.microsoft.com/office/drawing/2014/main" id="{83AEB6FF-1428-4708-959C-C86ABEA2FB74}"/>
              </a:ext>
            </a:extLst>
          </p:cNvPr>
          <p:cNvSpPr txBox="1">
            <a:spLocks noGrp="1"/>
          </p:cNvSpPr>
          <p:nvPr>
            <p:ph type="sldNum" sz="quarter" idx="12"/>
          </p:nvPr>
        </p:nvSpPr>
        <p:spPr>
          <a:ln/>
        </p:spPr>
        <p:txBody>
          <a:bodyPr/>
          <a:lstStyle>
            <a:lvl1pPr>
              <a:defRPr/>
            </a:lvl1pPr>
          </a:lstStyle>
          <a:p>
            <a:pPr>
              <a:defRPr/>
            </a:pPr>
            <a:fld id="{CC679157-BDAA-45F0-96A4-F671DA4442E2}" type="slidenum">
              <a:rPr/>
              <a:pPr>
                <a:defRPr/>
              </a:pPr>
              <a:t>‹nr.›</a:t>
            </a:fld>
            <a:endParaRPr/>
          </a:p>
        </p:txBody>
      </p:sp>
    </p:spTree>
    <p:extLst>
      <p:ext uri="{BB962C8B-B14F-4D97-AF65-F5344CB8AC3E}">
        <p14:creationId xmlns:p14="http://schemas.microsoft.com/office/powerpoint/2010/main" val="35181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4" name="Picture Placeholder 14"/>
          <p:cNvSpPr txBox="1">
            <a:spLocks noGrp="1"/>
          </p:cNvSpPr>
          <p:nvPr>
            <p:ph type="pic" idx="4294967295"/>
          </p:nvPr>
        </p:nvSpPr>
        <p:spPr>
          <a:xfrm>
            <a:off x="358773" y="2159995"/>
            <a:ext cx="3580936" cy="3978270"/>
          </a:xfrm>
          <a:solidFill>
            <a:srgbClr val="F2F2F2"/>
          </a:solidFill>
        </p:spPr>
        <p:txBody>
          <a:bodyPr tIns="35999" anchorCtr="1"/>
          <a:lstStyle>
            <a:lvl1pPr marL="0" indent="0" algn="ctr">
              <a:buNone/>
              <a:defRPr sz="1400"/>
            </a:lvl1pPr>
          </a:lstStyle>
          <a:p>
            <a:pPr lvl="0"/>
            <a:r>
              <a:rPr lang="en-GB" noProof="0"/>
              <a:t>Click here and insert picture 1 via Sweco PickIt</a:t>
            </a:r>
          </a:p>
        </p:txBody>
      </p:sp>
      <p:sp>
        <p:nvSpPr>
          <p:cNvPr id="5" name="Picture Placeholder 16"/>
          <p:cNvSpPr txBox="1">
            <a:spLocks noGrp="1"/>
          </p:cNvSpPr>
          <p:nvPr>
            <p:ph type="pic" idx="4294967295"/>
          </p:nvPr>
        </p:nvSpPr>
        <p:spPr>
          <a:xfrm>
            <a:off x="4304172" y="2159995"/>
            <a:ext cx="3581403" cy="1979182"/>
          </a:xfrm>
          <a:solidFill>
            <a:srgbClr val="F2F2F2"/>
          </a:solidFill>
        </p:spPr>
        <p:txBody>
          <a:bodyPr tIns="35999" anchorCtr="1"/>
          <a:lstStyle>
            <a:lvl1pPr marL="0" indent="0" algn="ctr">
              <a:buNone/>
              <a:defRPr sz="1400"/>
            </a:lvl1pPr>
          </a:lstStyle>
          <a:p>
            <a:pPr lvl="0"/>
            <a:r>
              <a:rPr lang="en-GB" noProof="0"/>
              <a:t>Click here and insert picture 2 via Sweco PickIt</a:t>
            </a:r>
          </a:p>
        </p:txBody>
      </p:sp>
      <p:sp>
        <p:nvSpPr>
          <p:cNvPr id="6" name="Picture Placeholder 18"/>
          <p:cNvSpPr txBox="1">
            <a:spLocks noGrp="1"/>
          </p:cNvSpPr>
          <p:nvPr>
            <p:ph type="pic" idx="4294967295"/>
          </p:nvPr>
        </p:nvSpPr>
        <p:spPr>
          <a:xfrm>
            <a:off x="9232440" y="4498180"/>
            <a:ext cx="2599200" cy="1639089"/>
          </a:xfrm>
          <a:solidFill>
            <a:srgbClr val="F2F2F2"/>
          </a:solidFill>
        </p:spPr>
        <p:txBody>
          <a:bodyPr tIns="35999" anchorCtr="1"/>
          <a:lstStyle>
            <a:lvl1pPr marL="0" indent="0" algn="ctr">
              <a:buNone/>
              <a:defRPr sz="1400"/>
            </a:lvl1pPr>
          </a:lstStyle>
          <a:p>
            <a:pPr lvl="0"/>
            <a:r>
              <a:rPr lang="en-GB" noProof="0"/>
              <a:t>Click hereand insert picture 3 via Sweco PickIt</a:t>
            </a:r>
          </a:p>
        </p:txBody>
      </p:sp>
      <p:sp>
        <p:nvSpPr>
          <p:cNvPr id="7" name="Title 1"/>
          <p:cNvSpPr txBox="1">
            <a:spLocks noGrp="1"/>
          </p:cNvSpPr>
          <p:nvPr>
            <p:ph type="title"/>
          </p:nvPr>
        </p:nvSpPr>
        <p:spPr/>
        <p:txBody>
          <a:bodyPr/>
          <a:lstStyle>
            <a:lvl1pPr>
              <a:defRPr/>
            </a:lvl1pPr>
          </a:lstStyle>
          <a:p>
            <a:pPr lvl="0"/>
            <a:r>
              <a:rPr lang="en-GB"/>
              <a:t>Click to add title</a:t>
            </a:r>
          </a:p>
        </p:txBody>
      </p:sp>
      <p:sp>
        <p:nvSpPr>
          <p:cNvPr id="8" name="Text Placeholder 16"/>
          <p:cNvSpPr txBox="1">
            <a:spLocks noGrp="1"/>
          </p:cNvSpPr>
          <p:nvPr>
            <p:ph type="body" idx="4294967295"/>
          </p:nvPr>
        </p:nvSpPr>
        <p:spPr>
          <a:xfrm>
            <a:off x="4303715" y="4498180"/>
            <a:ext cx="1611309" cy="1639089"/>
          </a:xfrm>
        </p:spPr>
        <p:txBody>
          <a:bodyPr anchor="b"/>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vl3pPr marL="179999" indent="-179999">
              <a:lnSpc>
                <a:spcPct val="120000"/>
              </a:lnSpc>
              <a:buFont typeface="Sweco Sans" pitchFamily="2"/>
              <a:defRPr sz="1000"/>
            </a:lvl3pPr>
          </a:lstStyle>
          <a:p>
            <a:pPr lvl="0"/>
            <a:r>
              <a:rPr lang="en-GB"/>
              <a:t>Click to add text 1</a:t>
            </a:r>
          </a:p>
          <a:p>
            <a:pPr lvl="1"/>
            <a:r>
              <a:rPr lang="en-GB"/>
              <a:t>Second level</a:t>
            </a:r>
          </a:p>
          <a:p>
            <a:pPr lvl="2"/>
            <a:r>
              <a:rPr lang="en-GB"/>
              <a:t>Third level</a:t>
            </a:r>
          </a:p>
        </p:txBody>
      </p:sp>
      <p:sp>
        <p:nvSpPr>
          <p:cNvPr id="9" name="Text Placeholder 18"/>
          <p:cNvSpPr txBox="1">
            <a:spLocks noGrp="1"/>
          </p:cNvSpPr>
          <p:nvPr>
            <p:ph type="body" idx="4294967295"/>
          </p:nvPr>
        </p:nvSpPr>
        <p:spPr>
          <a:xfrm>
            <a:off x="8247065" y="2159995"/>
            <a:ext cx="1612901" cy="1979182"/>
          </a:xfrm>
        </p:spPr>
        <p:txBody>
          <a:bodyPr/>
          <a:lstStyle>
            <a:lvl1pPr marL="0" indent="0">
              <a:lnSpc>
                <a:spcPct val="120000"/>
              </a:lnSpc>
              <a:buFont typeface="Sweco Sans" pitchFamily="2"/>
              <a:buChar char="​"/>
              <a:defRPr sz="1000"/>
            </a:lvl1pPr>
            <a:lvl2pPr marL="0" indent="0">
              <a:lnSpc>
                <a:spcPct val="120000"/>
              </a:lnSpc>
              <a:buFont typeface="Sweco Sans" pitchFamily="2"/>
              <a:buChar char="​"/>
              <a:defRPr sz="1000"/>
            </a:lvl2pPr>
          </a:lstStyle>
          <a:p>
            <a:pPr lvl="0"/>
            <a:r>
              <a:rPr lang="en-GB"/>
              <a:t>Click to add text 2</a:t>
            </a:r>
          </a:p>
          <a:p>
            <a:pPr lvl="1"/>
            <a:r>
              <a:rPr lang="en-GB"/>
              <a:t>Second level</a:t>
            </a:r>
          </a:p>
        </p:txBody>
      </p:sp>
      <p:sp>
        <p:nvSpPr>
          <p:cNvPr id="10" name="Text Placeholder 20"/>
          <p:cNvSpPr txBox="1">
            <a:spLocks noGrp="1"/>
          </p:cNvSpPr>
          <p:nvPr>
            <p:ph type="body" idx="4294967295"/>
          </p:nvPr>
        </p:nvSpPr>
        <p:spPr>
          <a:xfrm>
            <a:off x="10218740" y="2159995"/>
            <a:ext cx="1612901" cy="1979182"/>
          </a:xfrm>
        </p:spPr>
        <p:txBody>
          <a:bodyPr anchor="b"/>
          <a:lstStyle>
            <a:lvl1pPr marL="0" indent="0" algn="r">
              <a:lnSpc>
                <a:spcPct val="120000"/>
              </a:lnSpc>
              <a:buFont typeface="Sweco Sans" pitchFamily="2"/>
              <a:buChar char="​"/>
              <a:defRPr sz="1000"/>
            </a:lvl1pPr>
            <a:lvl2pPr marL="0" indent="0" algn="r">
              <a:lnSpc>
                <a:spcPct val="120000"/>
              </a:lnSpc>
              <a:buFont typeface="Sweco Sans" pitchFamily="2"/>
              <a:buChar char="​"/>
              <a:defRPr sz="1000" b="1"/>
            </a:lvl2pPr>
          </a:lstStyle>
          <a:p>
            <a:pPr lvl="0"/>
            <a:r>
              <a:rPr lang="en-GB"/>
              <a:t>Click to add text 3</a:t>
            </a:r>
          </a:p>
          <a:p>
            <a:pPr lvl="1"/>
            <a:r>
              <a:rPr lang="en-GB"/>
              <a:t>Second level</a:t>
            </a:r>
          </a:p>
        </p:txBody>
      </p:sp>
      <p:sp>
        <p:nvSpPr>
          <p:cNvPr id="11" name="Date Placeholder 1">
            <a:extLst>
              <a:ext uri="{FF2B5EF4-FFF2-40B4-BE49-F238E27FC236}">
                <a16:creationId xmlns:a16="http://schemas.microsoft.com/office/drawing/2014/main" id="{A922F365-E128-442B-B55F-8D36BB5F7836}"/>
              </a:ext>
            </a:extLst>
          </p:cNvPr>
          <p:cNvSpPr txBox="1">
            <a:spLocks noGrp="1"/>
          </p:cNvSpPr>
          <p:nvPr>
            <p:ph type="dt" sz="half" idx="10"/>
          </p:nvPr>
        </p:nvSpPr>
        <p:spPr>
          <a:ln/>
        </p:spPr>
        <p:txBody>
          <a:bodyPr/>
          <a:lstStyle>
            <a:lvl1pPr>
              <a:defRPr/>
            </a:lvl1pPr>
          </a:lstStyle>
          <a:p>
            <a:pPr>
              <a:defRPr/>
            </a:pPr>
            <a:fld id="{17463CED-4DAD-4138-8EC4-4596FE0BAA62}" type="datetime4">
              <a:rPr/>
              <a:pPr>
                <a:defRPr/>
              </a:pPr>
              <a:t>12 December 2022</a:t>
            </a:fld>
            <a:endParaRPr/>
          </a:p>
        </p:txBody>
      </p:sp>
      <p:sp>
        <p:nvSpPr>
          <p:cNvPr id="12" name="Footer Placeholder 7">
            <a:extLst>
              <a:ext uri="{FF2B5EF4-FFF2-40B4-BE49-F238E27FC236}">
                <a16:creationId xmlns:a16="http://schemas.microsoft.com/office/drawing/2014/main" id="{BE1A534F-C770-4CB8-A811-3C348AD6804A}"/>
              </a:ext>
            </a:extLst>
          </p:cNvPr>
          <p:cNvSpPr txBox="1">
            <a:spLocks noGrp="1"/>
          </p:cNvSpPr>
          <p:nvPr>
            <p:ph type="ftr" sz="quarter" idx="11"/>
          </p:nvPr>
        </p:nvSpPr>
        <p:spPr>
          <a:ln/>
        </p:spPr>
        <p:txBody>
          <a:bodyPr/>
          <a:lstStyle>
            <a:lvl1pPr>
              <a:defRPr/>
            </a:lvl1pPr>
          </a:lstStyle>
          <a:p>
            <a:pPr>
              <a:defRPr/>
            </a:pPr>
            <a:endParaRPr/>
          </a:p>
        </p:txBody>
      </p:sp>
      <p:sp>
        <p:nvSpPr>
          <p:cNvPr id="13" name="Slide Number Placeholder 8">
            <a:extLst>
              <a:ext uri="{FF2B5EF4-FFF2-40B4-BE49-F238E27FC236}">
                <a16:creationId xmlns:a16="http://schemas.microsoft.com/office/drawing/2014/main" id="{3D9EC806-E9D6-4994-A136-D3A33FE0CA9E}"/>
              </a:ext>
            </a:extLst>
          </p:cNvPr>
          <p:cNvSpPr txBox="1">
            <a:spLocks noGrp="1"/>
          </p:cNvSpPr>
          <p:nvPr>
            <p:ph type="sldNum" sz="quarter" idx="12"/>
          </p:nvPr>
        </p:nvSpPr>
        <p:spPr>
          <a:ln/>
        </p:spPr>
        <p:txBody>
          <a:bodyPr/>
          <a:lstStyle>
            <a:lvl1pPr>
              <a:defRPr/>
            </a:lvl1pPr>
          </a:lstStyle>
          <a:p>
            <a:pPr>
              <a:defRPr/>
            </a:pPr>
            <a:fld id="{3FC2268C-88D2-45F4-B64A-57D9BF1FD797}" type="slidenum">
              <a:rPr/>
              <a:pPr>
                <a:defRPr/>
              </a:pPr>
              <a:t>‹nr.›</a:t>
            </a:fld>
            <a:endParaRPr/>
          </a:p>
        </p:txBody>
      </p:sp>
    </p:spTree>
    <p:extLst>
      <p:ext uri="{BB962C8B-B14F-4D97-AF65-F5344CB8AC3E}">
        <p14:creationId xmlns:p14="http://schemas.microsoft.com/office/powerpoint/2010/main" val="8160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pictures with caption">
    <p:spTree>
      <p:nvGrpSpPr>
        <p:cNvPr id="1" name=""/>
        <p:cNvGrpSpPr/>
        <p:nvPr/>
      </p:nvGrpSpPr>
      <p:grpSpPr>
        <a:xfrm>
          <a:off x="0" y="0"/>
          <a:ext cx="0" cy="0"/>
          <a:chOff x="0" y="0"/>
          <a:chExt cx="0" cy="0"/>
        </a:xfrm>
      </p:grpSpPr>
      <p:sp>
        <p:nvSpPr>
          <p:cNvPr id="4" name="Picture Placeholder 14"/>
          <p:cNvSpPr txBox="1">
            <a:spLocks noGrp="1"/>
          </p:cNvSpPr>
          <p:nvPr>
            <p:ph type="pic" idx="4294967295"/>
          </p:nvPr>
        </p:nvSpPr>
        <p:spPr>
          <a:xfrm>
            <a:off x="358773" y="2159995"/>
            <a:ext cx="2599200" cy="3978270"/>
          </a:xfrm>
          <a:solidFill>
            <a:srgbClr val="F2F2F2"/>
          </a:solidFill>
        </p:spPr>
        <p:txBody>
          <a:bodyPr tIns="35999" anchorCtr="1"/>
          <a:lstStyle>
            <a:lvl1pPr marL="0" indent="0" algn="ctr">
              <a:buNone/>
              <a:defRPr sz="1400"/>
            </a:lvl1pPr>
          </a:lstStyle>
          <a:p>
            <a:pPr lvl="0"/>
            <a:r>
              <a:rPr lang="en-GB" noProof="0"/>
              <a:t>Click here and insert picture 1 via Sweco PickIt</a:t>
            </a:r>
          </a:p>
        </p:txBody>
      </p:sp>
      <p:sp>
        <p:nvSpPr>
          <p:cNvPr id="5" name="Picture Placeholder 16"/>
          <p:cNvSpPr txBox="1">
            <a:spLocks noGrp="1"/>
          </p:cNvSpPr>
          <p:nvPr>
            <p:ph type="pic" idx="4294967295"/>
          </p:nvPr>
        </p:nvSpPr>
        <p:spPr>
          <a:xfrm>
            <a:off x="3317872" y="2159995"/>
            <a:ext cx="2599200" cy="1979182"/>
          </a:xfrm>
          <a:solidFill>
            <a:srgbClr val="F2F2F2"/>
          </a:solidFill>
        </p:spPr>
        <p:txBody>
          <a:bodyPr tIns="35999" anchorCtr="1"/>
          <a:lstStyle>
            <a:lvl1pPr marL="0" indent="0" algn="ctr">
              <a:buNone/>
              <a:defRPr sz="1400"/>
            </a:lvl1pPr>
          </a:lstStyle>
          <a:p>
            <a:pPr lvl="0"/>
            <a:r>
              <a:rPr lang="en-GB" noProof="0"/>
              <a:t>Click here and insert picture 2 via Sweco PickIt</a:t>
            </a:r>
          </a:p>
        </p:txBody>
      </p:sp>
      <p:sp>
        <p:nvSpPr>
          <p:cNvPr id="6" name="Picture Placeholder 18"/>
          <p:cNvSpPr txBox="1">
            <a:spLocks noGrp="1"/>
          </p:cNvSpPr>
          <p:nvPr>
            <p:ph type="pic" idx="4294967295"/>
          </p:nvPr>
        </p:nvSpPr>
        <p:spPr>
          <a:xfrm>
            <a:off x="6275390" y="4498180"/>
            <a:ext cx="2599200" cy="1639089"/>
          </a:xfrm>
          <a:solidFill>
            <a:srgbClr val="F2F2F2"/>
          </a:solidFill>
        </p:spPr>
        <p:txBody>
          <a:bodyPr tIns="35999" anchorCtr="1"/>
          <a:lstStyle>
            <a:lvl1pPr marL="0" indent="0" algn="ctr">
              <a:buNone/>
              <a:defRPr sz="1400"/>
            </a:lvl1pPr>
          </a:lstStyle>
          <a:p>
            <a:pPr lvl="0"/>
            <a:r>
              <a:rPr lang="en-GB" noProof="0"/>
              <a:t>Click here and insert picture 3 via Sweco PickIt</a:t>
            </a:r>
          </a:p>
        </p:txBody>
      </p:sp>
      <p:sp>
        <p:nvSpPr>
          <p:cNvPr id="7" name="Picture Placeholder 20"/>
          <p:cNvSpPr txBox="1">
            <a:spLocks noGrp="1"/>
          </p:cNvSpPr>
          <p:nvPr>
            <p:ph type="pic" idx="4294967295"/>
          </p:nvPr>
        </p:nvSpPr>
        <p:spPr>
          <a:xfrm>
            <a:off x="10218273" y="2159995"/>
            <a:ext cx="1613367" cy="1979182"/>
          </a:xfrm>
          <a:solidFill>
            <a:srgbClr val="F2F2F2"/>
          </a:solidFill>
        </p:spPr>
        <p:txBody>
          <a:bodyPr tIns="35999" anchorCtr="1"/>
          <a:lstStyle>
            <a:lvl1pPr marL="0" indent="0" algn="ctr">
              <a:buNone/>
              <a:defRPr sz="1400"/>
            </a:lvl1pPr>
          </a:lstStyle>
          <a:p>
            <a:pPr lvl="0"/>
            <a:r>
              <a:rPr lang="en-GB" noProof="0"/>
              <a:t>Click here and insert picture 4 via Sweco PickIt</a:t>
            </a:r>
          </a:p>
        </p:txBody>
      </p:sp>
      <p:sp>
        <p:nvSpPr>
          <p:cNvPr id="8" name="Title 1"/>
          <p:cNvSpPr txBox="1">
            <a:spLocks noGrp="1"/>
          </p:cNvSpPr>
          <p:nvPr>
            <p:ph type="title"/>
          </p:nvPr>
        </p:nvSpPr>
        <p:spPr/>
        <p:txBody>
          <a:bodyPr/>
          <a:lstStyle>
            <a:lvl1pPr>
              <a:defRPr/>
            </a:lvl1pPr>
          </a:lstStyle>
          <a:p>
            <a:pPr lvl="0"/>
            <a:r>
              <a:rPr lang="en-GB"/>
              <a:t>Click to add title</a:t>
            </a:r>
          </a:p>
        </p:txBody>
      </p:sp>
      <p:sp>
        <p:nvSpPr>
          <p:cNvPr id="9" name="Text Placeholder 16"/>
          <p:cNvSpPr txBox="1">
            <a:spLocks noGrp="1"/>
          </p:cNvSpPr>
          <p:nvPr>
            <p:ph type="body" idx="4294967295"/>
          </p:nvPr>
        </p:nvSpPr>
        <p:spPr>
          <a:xfrm>
            <a:off x="3317872" y="4498180"/>
            <a:ext cx="1611309" cy="1639089"/>
          </a:xfrm>
        </p:spPr>
        <p:txBody>
          <a:bodyPr anchor="b"/>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vl3pPr marL="179999" indent="-179999">
              <a:lnSpc>
                <a:spcPct val="120000"/>
              </a:lnSpc>
              <a:buFont typeface="Sweco Sans" pitchFamily="2"/>
              <a:defRPr sz="1000"/>
            </a:lvl3pPr>
          </a:lstStyle>
          <a:p>
            <a:pPr lvl="0"/>
            <a:r>
              <a:rPr lang="en-GB"/>
              <a:t>Click to add text 1</a:t>
            </a:r>
          </a:p>
          <a:p>
            <a:pPr lvl="1"/>
            <a:r>
              <a:rPr lang="en-GB"/>
              <a:t>Second level</a:t>
            </a:r>
          </a:p>
          <a:p>
            <a:pPr lvl="2"/>
            <a:r>
              <a:rPr lang="en-GB"/>
              <a:t>Third level</a:t>
            </a:r>
          </a:p>
        </p:txBody>
      </p:sp>
      <p:sp>
        <p:nvSpPr>
          <p:cNvPr id="10" name="Text Placeholder 18"/>
          <p:cNvSpPr txBox="1">
            <a:spLocks noGrp="1"/>
          </p:cNvSpPr>
          <p:nvPr>
            <p:ph type="body" idx="4294967295"/>
          </p:nvPr>
        </p:nvSpPr>
        <p:spPr>
          <a:xfrm>
            <a:off x="6275390" y="2159995"/>
            <a:ext cx="1611309" cy="1979182"/>
          </a:xfrm>
        </p:spPr>
        <p:txBody>
          <a:bodyPr/>
          <a:lstStyle>
            <a:lvl1pPr marL="0" indent="0">
              <a:lnSpc>
                <a:spcPct val="120000"/>
              </a:lnSpc>
              <a:buFont typeface="Sweco Sans" pitchFamily="2"/>
              <a:buChar char="​"/>
              <a:defRPr sz="1000"/>
            </a:lvl1pPr>
            <a:lvl2pPr marL="0" indent="0">
              <a:lnSpc>
                <a:spcPct val="120000"/>
              </a:lnSpc>
              <a:buFont typeface="Sweco Sans" pitchFamily="2"/>
              <a:buChar char="​"/>
              <a:defRPr sz="1000"/>
            </a:lvl2pPr>
          </a:lstStyle>
          <a:p>
            <a:pPr lvl="0"/>
            <a:r>
              <a:rPr lang="en-GB"/>
              <a:t>Click to add text 2</a:t>
            </a:r>
          </a:p>
          <a:p>
            <a:pPr lvl="1"/>
            <a:r>
              <a:rPr lang="en-GB"/>
              <a:t>Second level</a:t>
            </a:r>
          </a:p>
        </p:txBody>
      </p:sp>
      <p:sp>
        <p:nvSpPr>
          <p:cNvPr id="11" name="Text Placeholder 20"/>
          <p:cNvSpPr txBox="1">
            <a:spLocks noGrp="1"/>
          </p:cNvSpPr>
          <p:nvPr>
            <p:ph type="body" idx="4294967295"/>
          </p:nvPr>
        </p:nvSpPr>
        <p:spPr>
          <a:xfrm>
            <a:off x="7261222" y="2159995"/>
            <a:ext cx="1613367" cy="1979182"/>
          </a:xfrm>
        </p:spPr>
        <p:txBody>
          <a:bodyPr anchor="b"/>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stStyle>
          <a:p>
            <a:pPr lvl="0"/>
            <a:r>
              <a:rPr lang="en-GB"/>
              <a:t>Click to add text 3</a:t>
            </a:r>
          </a:p>
          <a:p>
            <a:pPr lvl="1"/>
            <a:r>
              <a:rPr lang="en-GB"/>
              <a:t>Second level</a:t>
            </a:r>
          </a:p>
        </p:txBody>
      </p:sp>
      <p:sp>
        <p:nvSpPr>
          <p:cNvPr id="12" name="Text Placeholder 22"/>
          <p:cNvSpPr txBox="1">
            <a:spLocks noGrp="1"/>
          </p:cNvSpPr>
          <p:nvPr>
            <p:ph type="body" idx="4294967295"/>
          </p:nvPr>
        </p:nvSpPr>
        <p:spPr>
          <a:xfrm>
            <a:off x="10218273" y="4498180"/>
            <a:ext cx="1613367" cy="1639089"/>
          </a:xfrm>
        </p:spPr>
        <p:txBody>
          <a:bodyPr/>
          <a:lstStyle>
            <a:lvl1pPr marL="0" indent="0">
              <a:lnSpc>
                <a:spcPct val="120000"/>
              </a:lnSpc>
              <a:buFont typeface="Sweco Sans" pitchFamily="2"/>
              <a:buChar char="​"/>
              <a:defRPr sz="1000"/>
            </a:lvl1pPr>
            <a:lvl2pPr marL="0" indent="0">
              <a:lnSpc>
                <a:spcPct val="120000"/>
              </a:lnSpc>
              <a:buFont typeface="Sweco Sans" pitchFamily="2"/>
              <a:buChar char="​"/>
              <a:defRPr sz="1000" b="1"/>
            </a:lvl2pPr>
          </a:lstStyle>
          <a:p>
            <a:pPr lvl="0"/>
            <a:r>
              <a:rPr lang="en-GB"/>
              <a:t>Click to add text 4</a:t>
            </a:r>
          </a:p>
          <a:p>
            <a:pPr lvl="1"/>
            <a:r>
              <a:rPr lang="en-GB"/>
              <a:t>Second level</a:t>
            </a:r>
          </a:p>
        </p:txBody>
      </p:sp>
      <p:sp>
        <p:nvSpPr>
          <p:cNvPr id="13" name="Date Placeholder 1">
            <a:extLst>
              <a:ext uri="{FF2B5EF4-FFF2-40B4-BE49-F238E27FC236}">
                <a16:creationId xmlns:a16="http://schemas.microsoft.com/office/drawing/2014/main" id="{5BC69A26-2C6E-4ABF-9114-69AB82814195}"/>
              </a:ext>
            </a:extLst>
          </p:cNvPr>
          <p:cNvSpPr txBox="1">
            <a:spLocks noGrp="1"/>
          </p:cNvSpPr>
          <p:nvPr>
            <p:ph type="dt" sz="half" idx="10"/>
          </p:nvPr>
        </p:nvSpPr>
        <p:spPr>
          <a:ln/>
        </p:spPr>
        <p:txBody>
          <a:bodyPr/>
          <a:lstStyle>
            <a:lvl1pPr>
              <a:defRPr/>
            </a:lvl1pPr>
          </a:lstStyle>
          <a:p>
            <a:pPr>
              <a:defRPr/>
            </a:pPr>
            <a:fld id="{21BD9710-6851-48A7-94C0-B9B5DCD14BDD}" type="datetime4">
              <a:rPr/>
              <a:pPr>
                <a:defRPr/>
              </a:pPr>
              <a:t>12 December 2022</a:t>
            </a:fld>
            <a:endParaRPr/>
          </a:p>
        </p:txBody>
      </p:sp>
      <p:sp>
        <p:nvSpPr>
          <p:cNvPr id="14" name="Footer Placeholder 7">
            <a:extLst>
              <a:ext uri="{FF2B5EF4-FFF2-40B4-BE49-F238E27FC236}">
                <a16:creationId xmlns:a16="http://schemas.microsoft.com/office/drawing/2014/main" id="{2AF6EC23-D1E1-4672-BA4F-2C41EBCA0E7A}"/>
              </a:ext>
            </a:extLst>
          </p:cNvPr>
          <p:cNvSpPr txBox="1">
            <a:spLocks noGrp="1"/>
          </p:cNvSpPr>
          <p:nvPr>
            <p:ph type="ftr" sz="quarter" idx="11"/>
          </p:nvPr>
        </p:nvSpPr>
        <p:spPr>
          <a:ln/>
        </p:spPr>
        <p:txBody>
          <a:bodyPr/>
          <a:lstStyle>
            <a:lvl1pPr>
              <a:defRPr/>
            </a:lvl1pPr>
          </a:lstStyle>
          <a:p>
            <a:pPr>
              <a:defRPr/>
            </a:pPr>
            <a:endParaRPr/>
          </a:p>
        </p:txBody>
      </p:sp>
      <p:sp>
        <p:nvSpPr>
          <p:cNvPr id="15" name="Slide Number Placeholder 8">
            <a:extLst>
              <a:ext uri="{FF2B5EF4-FFF2-40B4-BE49-F238E27FC236}">
                <a16:creationId xmlns:a16="http://schemas.microsoft.com/office/drawing/2014/main" id="{7EBB8EDE-C898-4F42-BEB7-B9927AAF424C}"/>
              </a:ext>
            </a:extLst>
          </p:cNvPr>
          <p:cNvSpPr txBox="1">
            <a:spLocks noGrp="1"/>
          </p:cNvSpPr>
          <p:nvPr>
            <p:ph type="sldNum" sz="quarter" idx="12"/>
          </p:nvPr>
        </p:nvSpPr>
        <p:spPr>
          <a:ln/>
        </p:spPr>
        <p:txBody>
          <a:bodyPr/>
          <a:lstStyle>
            <a:lvl1pPr>
              <a:defRPr/>
            </a:lvl1pPr>
          </a:lstStyle>
          <a:p>
            <a:pPr>
              <a:defRPr/>
            </a:pPr>
            <a:fld id="{E57D7132-88D8-4876-A95F-E020CDA80E87}" type="slidenum">
              <a:rPr/>
              <a:pPr>
                <a:defRPr/>
              </a:pPr>
              <a:t>‹nr.›</a:t>
            </a:fld>
            <a:endParaRPr/>
          </a:p>
        </p:txBody>
      </p:sp>
    </p:spTree>
    <p:extLst>
      <p:ext uri="{BB962C8B-B14F-4D97-AF65-F5344CB8AC3E}">
        <p14:creationId xmlns:p14="http://schemas.microsoft.com/office/powerpoint/2010/main" val="354738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EPORT Four content">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20A399E4-E4EB-4026-BF69-F0F666551C3B}"/>
              </a:ext>
            </a:extLst>
          </p:cNvPr>
          <p:cNvSpPr>
            <a:spLocks noChangeArrowheads="1"/>
          </p:cNvSpPr>
          <p:nvPr/>
        </p:nvSpPr>
        <p:spPr bwMode="auto">
          <a:xfrm>
            <a:off x="0" y="0"/>
            <a:ext cx="12192000" cy="6861175"/>
          </a:xfrm>
          <a:prstGeom prst="rect">
            <a:avLst/>
          </a:prstGeom>
          <a:solidFill>
            <a:srgbClr val="F8F7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11"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2DF1FAA-71C5-4B44-B7FE-62D3261F18A9}"/>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2" name="text" descr="{&quot;templafy&quot;:{&quot;binding&quot;:&quot;Form.TitlePresentation&quot;,&quot;type&quot;:&quot;text&quot;}}" title="Form.TitlePresentation">
            <a:extLst>
              <a:ext uri="{FF2B5EF4-FFF2-40B4-BE49-F238E27FC236}">
                <a16:creationId xmlns:a16="http://schemas.microsoft.com/office/drawing/2014/main" id="{54837CFC-BAB6-4CAD-98DA-3BD605AEC241}"/>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13" name="Graphic 11">
            <a:extLst>
              <a:ext uri="{FF2B5EF4-FFF2-40B4-BE49-F238E27FC236}">
                <a16:creationId xmlns:a16="http://schemas.microsoft.com/office/drawing/2014/main" id="{7FF3467F-A03D-417E-910A-E98CAFAC11DE}"/>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358773" y="719139"/>
            <a:ext cx="11472867" cy="1087431"/>
          </a:xfrm>
        </p:spPr>
        <p:txBody>
          <a:bodyPr/>
          <a:lstStyle>
            <a:lvl1pPr>
              <a:defRPr sz="2800"/>
            </a:lvl1pPr>
          </a:lstStyle>
          <a:p>
            <a:pPr lvl="0"/>
            <a:r>
              <a:rPr lang="en-GB"/>
              <a:t>Click to add title, three lines optional </a:t>
            </a:r>
          </a:p>
        </p:txBody>
      </p:sp>
      <p:sp>
        <p:nvSpPr>
          <p:cNvPr id="6" name="Content Placeholder 2"/>
          <p:cNvSpPr txBox="1">
            <a:spLocks noGrp="1"/>
          </p:cNvSpPr>
          <p:nvPr>
            <p:ph idx="4294967295"/>
          </p:nvPr>
        </p:nvSpPr>
        <p:spPr>
          <a:xfrm>
            <a:off x="358773" y="2158998"/>
            <a:ext cx="2598733" cy="397827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Content Placeholder 3"/>
          <p:cNvSpPr txBox="1">
            <a:spLocks noGrp="1"/>
          </p:cNvSpPr>
          <p:nvPr>
            <p:ph idx="4294967295"/>
          </p:nvPr>
        </p:nvSpPr>
        <p:spPr>
          <a:xfrm>
            <a:off x="3317872" y="2158998"/>
            <a:ext cx="2598733" cy="397827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Content Placeholder 4"/>
          <p:cNvSpPr txBox="1">
            <a:spLocks noGrp="1"/>
          </p:cNvSpPr>
          <p:nvPr>
            <p:ph idx="4294967295"/>
          </p:nvPr>
        </p:nvSpPr>
        <p:spPr>
          <a:xfrm>
            <a:off x="6275390" y="2158998"/>
            <a:ext cx="5556251" cy="1810795"/>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10"/>
          <p:cNvSpPr txBox="1">
            <a:spLocks noGrp="1"/>
          </p:cNvSpPr>
          <p:nvPr>
            <p:ph idx="4294967295"/>
          </p:nvPr>
        </p:nvSpPr>
        <p:spPr>
          <a:xfrm>
            <a:off x="6275390" y="4321609"/>
            <a:ext cx="5556251" cy="1810795"/>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4" name="Date Placeholder 3" hidden="1">
            <a:extLst>
              <a:ext uri="{FF2B5EF4-FFF2-40B4-BE49-F238E27FC236}">
                <a16:creationId xmlns:a16="http://schemas.microsoft.com/office/drawing/2014/main" id="{C31B8D19-4AF9-4824-8831-D0F4AC3A49BD}"/>
              </a:ext>
            </a:extLst>
          </p:cNvPr>
          <p:cNvSpPr txBox="1">
            <a:spLocks noGrp="1"/>
          </p:cNvSpPr>
          <p:nvPr>
            <p:ph type="dt" sz="half" idx="10"/>
          </p:nvPr>
        </p:nvSpPr>
        <p:spPr/>
        <p:txBody>
          <a:bodyPr/>
          <a:lstStyle>
            <a:lvl1pPr>
              <a:defRPr smtClean="0"/>
            </a:lvl1pPr>
          </a:lstStyle>
          <a:p>
            <a:pPr>
              <a:defRPr/>
            </a:pPr>
            <a:fld id="{B1BA72C2-85DD-4457-98AC-97E0FC6B9A5B}" type="datetime4">
              <a:rPr/>
              <a:pPr>
                <a:defRPr/>
              </a:pPr>
              <a:t>12 December 2022</a:t>
            </a:fld>
            <a:endParaRPr/>
          </a:p>
        </p:txBody>
      </p:sp>
      <p:sp>
        <p:nvSpPr>
          <p:cNvPr id="15" name="Footer Placeholder 5" hidden="1">
            <a:extLst>
              <a:ext uri="{FF2B5EF4-FFF2-40B4-BE49-F238E27FC236}">
                <a16:creationId xmlns:a16="http://schemas.microsoft.com/office/drawing/2014/main" id="{CAC4C9C6-91E8-4D99-AEAD-EBE0B0879E57}"/>
              </a:ext>
            </a:extLst>
          </p:cNvPr>
          <p:cNvSpPr txBox="1">
            <a:spLocks noGrp="1"/>
          </p:cNvSpPr>
          <p:nvPr>
            <p:ph type="ftr" sz="quarter" idx="11"/>
          </p:nvPr>
        </p:nvSpPr>
        <p:spPr/>
        <p:txBody>
          <a:bodyPr/>
          <a:lstStyle>
            <a:lvl1pPr>
              <a:defRPr/>
            </a:lvl1pPr>
          </a:lstStyle>
          <a:p>
            <a:pPr>
              <a:defRPr/>
            </a:pPr>
            <a:endParaRPr/>
          </a:p>
        </p:txBody>
      </p:sp>
      <p:sp>
        <p:nvSpPr>
          <p:cNvPr id="16" name="Slide Number Placeholder 9">
            <a:extLst>
              <a:ext uri="{FF2B5EF4-FFF2-40B4-BE49-F238E27FC236}">
                <a16:creationId xmlns:a16="http://schemas.microsoft.com/office/drawing/2014/main" id="{A6C9EC94-250D-4538-80CD-F17CCEB5A32B}"/>
              </a:ext>
            </a:extLst>
          </p:cNvPr>
          <p:cNvSpPr txBox="1">
            <a:spLocks noGrp="1"/>
          </p:cNvSpPr>
          <p:nvPr>
            <p:ph type="sldNum" sz="quarter" idx="12"/>
          </p:nvPr>
        </p:nvSpPr>
        <p:spPr/>
        <p:txBody>
          <a:bodyPr/>
          <a:lstStyle>
            <a:lvl1pPr>
              <a:defRPr smtClean="0"/>
            </a:lvl1pPr>
          </a:lstStyle>
          <a:p>
            <a:pPr>
              <a:defRPr/>
            </a:pPr>
            <a:fld id="{7EC80F82-8A15-409C-88A7-53390BBBE32E}" type="slidenum">
              <a:rPr/>
              <a:pPr>
                <a:defRPr/>
              </a:pPr>
              <a:t>‹nr.›</a:t>
            </a:fld>
            <a:endParaRPr/>
          </a:p>
        </p:txBody>
      </p:sp>
    </p:spTree>
    <p:extLst>
      <p:ext uri="{BB962C8B-B14F-4D97-AF65-F5344CB8AC3E}">
        <p14:creationId xmlns:p14="http://schemas.microsoft.com/office/powerpoint/2010/main" val="333673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REPORT Six content">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DCCCD2C3-B869-4E9F-8F36-0F616E002031}"/>
              </a:ext>
            </a:extLst>
          </p:cNvPr>
          <p:cNvSpPr>
            <a:spLocks noChangeArrowheads="1"/>
          </p:cNvSpPr>
          <p:nvPr/>
        </p:nvSpPr>
        <p:spPr bwMode="auto">
          <a:xfrm>
            <a:off x="0" y="0"/>
            <a:ext cx="12192000" cy="6861175"/>
          </a:xfrm>
          <a:prstGeom prst="rect">
            <a:avLst/>
          </a:prstGeom>
          <a:solidFill>
            <a:srgbClr val="F8F7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13"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18CF989A-146C-470A-87C2-2B2D2332F8E8}"/>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89300BC0-F199-48A3-90DD-FA93CC635BE7}"/>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15" name="Graphic 5">
            <a:extLst>
              <a:ext uri="{FF2B5EF4-FFF2-40B4-BE49-F238E27FC236}">
                <a16:creationId xmlns:a16="http://schemas.microsoft.com/office/drawing/2014/main" id="{9B4C5F44-602A-488F-B3C7-02C01D6FD729}"/>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358773" y="719998"/>
            <a:ext cx="5556251" cy="1081680"/>
          </a:xfrm>
        </p:spPr>
        <p:txBody>
          <a:bodyPr/>
          <a:lstStyle>
            <a:lvl1pPr>
              <a:defRPr sz="2800"/>
            </a:lvl1pPr>
          </a:lstStyle>
          <a:p>
            <a:pPr lvl="0"/>
            <a:r>
              <a:rPr lang="en-GB"/>
              <a:t>Click to add title, three lines optional </a:t>
            </a:r>
          </a:p>
        </p:txBody>
      </p:sp>
      <p:sp>
        <p:nvSpPr>
          <p:cNvPr id="6" name="Content Placeholder 2"/>
          <p:cNvSpPr txBox="1">
            <a:spLocks noGrp="1"/>
          </p:cNvSpPr>
          <p:nvPr>
            <p:ph idx="4294967295"/>
          </p:nvPr>
        </p:nvSpPr>
        <p:spPr>
          <a:xfrm>
            <a:off x="358773" y="2158998"/>
            <a:ext cx="2599200" cy="397827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Content Placeholder 3"/>
          <p:cNvSpPr txBox="1">
            <a:spLocks noGrp="1"/>
          </p:cNvSpPr>
          <p:nvPr>
            <p:ph idx="4294967295"/>
          </p:nvPr>
        </p:nvSpPr>
        <p:spPr>
          <a:xfrm>
            <a:off x="3317872" y="2158998"/>
            <a:ext cx="2598733" cy="397827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Content Placeholder 4"/>
          <p:cNvSpPr txBox="1">
            <a:spLocks noGrp="1"/>
          </p:cNvSpPr>
          <p:nvPr>
            <p:ph idx="4294967295"/>
          </p:nvPr>
        </p:nvSpPr>
        <p:spPr>
          <a:xfrm>
            <a:off x="6275390" y="719139"/>
            <a:ext cx="2599200" cy="270720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Content Placeholder 10"/>
          <p:cNvSpPr txBox="1">
            <a:spLocks noGrp="1"/>
          </p:cNvSpPr>
          <p:nvPr>
            <p:ph idx="4294967295"/>
          </p:nvPr>
        </p:nvSpPr>
        <p:spPr>
          <a:xfrm>
            <a:off x="6275390" y="3787197"/>
            <a:ext cx="2599200" cy="2350072"/>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Content Placeholder 12"/>
          <p:cNvSpPr txBox="1">
            <a:spLocks noGrp="1"/>
          </p:cNvSpPr>
          <p:nvPr>
            <p:ph idx="4294967295"/>
          </p:nvPr>
        </p:nvSpPr>
        <p:spPr>
          <a:xfrm>
            <a:off x="9232897" y="719139"/>
            <a:ext cx="2598733" cy="2707200"/>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1" name="Content Placeholder 14"/>
          <p:cNvSpPr txBox="1">
            <a:spLocks noGrp="1"/>
          </p:cNvSpPr>
          <p:nvPr>
            <p:ph idx="4294967295"/>
          </p:nvPr>
        </p:nvSpPr>
        <p:spPr>
          <a:xfrm>
            <a:off x="9232897" y="3787197"/>
            <a:ext cx="2600325" cy="2350072"/>
          </a:xfrm>
        </p:spPr>
        <p:txBody>
          <a:bodyPr/>
          <a:lstStyle>
            <a:lvl1pPr>
              <a:defRPr/>
            </a:lvl1pPr>
            <a:lvl2pPr>
              <a:defRPr sz="1400"/>
            </a:lvl2pPr>
            <a:lvl3pPr>
              <a:defRPr sz="1200"/>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6" name="Date Placeholder 8" hidden="1">
            <a:extLst>
              <a:ext uri="{FF2B5EF4-FFF2-40B4-BE49-F238E27FC236}">
                <a16:creationId xmlns:a16="http://schemas.microsoft.com/office/drawing/2014/main" id="{3313592A-3C73-486C-8EE2-574E3BA2C95F}"/>
              </a:ext>
            </a:extLst>
          </p:cNvPr>
          <p:cNvSpPr txBox="1">
            <a:spLocks noGrp="1"/>
          </p:cNvSpPr>
          <p:nvPr>
            <p:ph type="dt" sz="half" idx="10"/>
          </p:nvPr>
        </p:nvSpPr>
        <p:spPr/>
        <p:txBody>
          <a:bodyPr/>
          <a:lstStyle>
            <a:lvl1pPr>
              <a:defRPr smtClean="0"/>
            </a:lvl1pPr>
          </a:lstStyle>
          <a:p>
            <a:pPr>
              <a:defRPr/>
            </a:pPr>
            <a:fld id="{7FC6ABBC-ED49-4AEF-9EAF-436D6820D303}" type="datetime4">
              <a:rPr/>
              <a:pPr>
                <a:defRPr/>
              </a:pPr>
              <a:t>12 December 2022</a:t>
            </a:fld>
            <a:endParaRPr/>
          </a:p>
        </p:txBody>
      </p:sp>
      <p:sp>
        <p:nvSpPr>
          <p:cNvPr id="17" name="Footer Placeholder 9" hidden="1">
            <a:extLst>
              <a:ext uri="{FF2B5EF4-FFF2-40B4-BE49-F238E27FC236}">
                <a16:creationId xmlns:a16="http://schemas.microsoft.com/office/drawing/2014/main" id="{AE5BC998-4390-4A7C-8122-BF114E065FCC}"/>
              </a:ext>
            </a:extLst>
          </p:cNvPr>
          <p:cNvSpPr txBox="1">
            <a:spLocks noGrp="1"/>
          </p:cNvSpPr>
          <p:nvPr>
            <p:ph type="ftr" sz="quarter" idx="11"/>
          </p:nvPr>
        </p:nvSpPr>
        <p:spPr/>
        <p:txBody>
          <a:bodyPr/>
          <a:lstStyle>
            <a:lvl1pPr>
              <a:defRPr/>
            </a:lvl1pPr>
          </a:lstStyle>
          <a:p>
            <a:pPr>
              <a:defRPr/>
            </a:pPr>
            <a:endParaRPr/>
          </a:p>
        </p:txBody>
      </p:sp>
      <p:sp>
        <p:nvSpPr>
          <p:cNvPr id="18" name="Slide Number Placeholder 15">
            <a:extLst>
              <a:ext uri="{FF2B5EF4-FFF2-40B4-BE49-F238E27FC236}">
                <a16:creationId xmlns:a16="http://schemas.microsoft.com/office/drawing/2014/main" id="{05194A0C-E6E7-47D8-8DA0-716EF7A65E88}"/>
              </a:ext>
            </a:extLst>
          </p:cNvPr>
          <p:cNvSpPr txBox="1">
            <a:spLocks noGrp="1"/>
          </p:cNvSpPr>
          <p:nvPr>
            <p:ph type="sldNum" sz="quarter" idx="12"/>
          </p:nvPr>
        </p:nvSpPr>
        <p:spPr/>
        <p:txBody>
          <a:bodyPr/>
          <a:lstStyle>
            <a:lvl1pPr>
              <a:defRPr smtClean="0"/>
            </a:lvl1pPr>
          </a:lstStyle>
          <a:p>
            <a:pPr>
              <a:defRPr/>
            </a:pPr>
            <a:fld id="{7426D78F-CF39-4CD1-B7FC-5B002356DCDA}" type="slidenum">
              <a:rPr/>
              <a:pPr>
                <a:defRPr/>
              </a:pPr>
              <a:t>‹nr.›</a:t>
            </a:fld>
            <a:endParaRPr/>
          </a:p>
        </p:txBody>
      </p:sp>
    </p:spTree>
    <p:extLst>
      <p:ext uri="{BB962C8B-B14F-4D97-AF65-F5344CB8AC3E}">
        <p14:creationId xmlns:p14="http://schemas.microsoft.com/office/powerpoint/2010/main" val="62588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ditorial. Three content">
    <p:bg>
      <p:bgPr>
        <a:solidFill>
          <a:srgbClr val="3F3F42"/>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E1742FFC-BDB0-441B-84DB-0B5CFD201E95}"/>
              </a:ext>
            </a:extLst>
          </p:cNvPr>
          <p:cNvSpPr txBox="1">
            <a:spLocks noChangeArrowheads="1"/>
          </p:cNvSpPr>
          <p:nvPr/>
        </p:nvSpPr>
        <p:spPr bwMode="auto">
          <a:xfrm>
            <a:off x="0" y="0"/>
            <a:ext cx="12192000" cy="6861175"/>
          </a:xfrm>
          <a:prstGeom prst="rect">
            <a:avLst/>
          </a:prstGeom>
          <a:solidFill>
            <a:srgbClr val="3F3F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sp>
        <p:nvSpPr>
          <p:cNvPr id="10"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46F1466F-8EB6-4D34-AFEB-31BB135485AA}"/>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11" name="text" descr="{&quot;templafy&quot;:{&quot;binding&quot;:&quot;Form.TitlePresentation&quot;,&quot;type&quot;:&quot;text&quot;}}" title="Form.TitlePresentation">
            <a:extLst>
              <a:ext uri="{FF2B5EF4-FFF2-40B4-BE49-F238E27FC236}">
                <a16:creationId xmlns:a16="http://schemas.microsoft.com/office/drawing/2014/main" id="{72B4D0A2-8AD0-4AE9-87D2-BB9BC28318B8}"/>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12" name="Graphic 10">
            <a:extLst>
              <a:ext uri="{FF2B5EF4-FFF2-40B4-BE49-F238E27FC236}">
                <a16:creationId xmlns:a16="http://schemas.microsoft.com/office/drawing/2014/main" id="{5A0EB9CD-5E81-4293-A7F6-8AD1DC6D1159}"/>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358773" y="719139"/>
            <a:ext cx="8506800" cy="2700003"/>
          </a:xfrm>
        </p:spPr>
        <p:txBody>
          <a:bodyPr/>
          <a:lstStyle>
            <a:lvl1pPr>
              <a:defRPr sz="6000">
                <a:solidFill>
                  <a:srgbClr val="FFFFFF"/>
                </a:solidFill>
              </a:defRPr>
            </a:lvl1pPr>
          </a:lstStyle>
          <a:p>
            <a:pPr lvl="0"/>
            <a:r>
              <a:rPr lang="en-GB"/>
              <a:t>Click to add title, three lines optional </a:t>
            </a:r>
          </a:p>
        </p:txBody>
      </p:sp>
      <p:sp>
        <p:nvSpPr>
          <p:cNvPr id="6" name="Content Placeholder 2"/>
          <p:cNvSpPr txBox="1">
            <a:spLocks noGrp="1"/>
          </p:cNvSpPr>
          <p:nvPr>
            <p:ph idx="4294967295"/>
          </p:nvPr>
        </p:nvSpPr>
        <p:spPr>
          <a:xfrm>
            <a:off x="358773" y="3780001"/>
            <a:ext cx="2598733" cy="235727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Content Placeholder 3"/>
          <p:cNvSpPr txBox="1">
            <a:spLocks noGrp="1"/>
          </p:cNvSpPr>
          <p:nvPr>
            <p:ph idx="4294967295"/>
          </p:nvPr>
        </p:nvSpPr>
        <p:spPr>
          <a:xfrm>
            <a:off x="3317872" y="3780001"/>
            <a:ext cx="2598733" cy="235727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Content Placeholder 4"/>
          <p:cNvSpPr txBox="1">
            <a:spLocks noGrp="1"/>
          </p:cNvSpPr>
          <p:nvPr>
            <p:ph idx="4294967295"/>
          </p:nvPr>
        </p:nvSpPr>
        <p:spPr>
          <a:xfrm>
            <a:off x="9232897" y="3780001"/>
            <a:ext cx="2598733" cy="235727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Date Placeholder 2" hidden="1">
            <a:extLst>
              <a:ext uri="{FF2B5EF4-FFF2-40B4-BE49-F238E27FC236}">
                <a16:creationId xmlns:a16="http://schemas.microsoft.com/office/drawing/2014/main" id="{FC72BA8F-0CA5-481B-B591-5A7D311C6BAC}"/>
              </a:ext>
            </a:extLst>
          </p:cNvPr>
          <p:cNvSpPr txBox="1">
            <a:spLocks noGrp="1"/>
          </p:cNvSpPr>
          <p:nvPr>
            <p:ph type="dt" sz="half" idx="10"/>
          </p:nvPr>
        </p:nvSpPr>
        <p:spPr/>
        <p:txBody>
          <a:bodyPr/>
          <a:lstStyle>
            <a:lvl1pPr>
              <a:defRPr smtClean="0"/>
            </a:lvl1pPr>
          </a:lstStyle>
          <a:p>
            <a:pPr>
              <a:defRPr/>
            </a:pPr>
            <a:fld id="{D84AB8E9-4386-4300-A397-F4F22584846F}" type="datetime4">
              <a:rPr/>
              <a:pPr>
                <a:defRPr/>
              </a:pPr>
              <a:t>12 December 2022</a:t>
            </a:fld>
            <a:endParaRPr/>
          </a:p>
        </p:txBody>
      </p:sp>
      <p:sp>
        <p:nvSpPr>
          <p:cNvPr id="14" name="Footer Placeholder 3" hidden="1">
            <a:extLst>
              <a:ext uri="{FF2B5EF4-FFF2-40B4-BE49-F238E27FC236}">
                <a16:creationId xmlns:a16="http://schemas.microsoft.com/office/drawing/2014/main" id="{8241BDD8-9401-4D83-82BA-A95959968A24}"/>
              </a:ext>
            </a:extLst>
          </p:cNvPr>
          <p:cNvSpPr txBox="1">
            <a:spLocks noGrp="1"/>
          </p:cNvSpPr>
          <p:nvPr>
            <p:ph type="ftr" sz="quarter" idx="11"/>
          </p:nvPr>
        </p:nvSpPr>
        <p:spPr/>
        <p:txBody>
          <a:bodyPr/>
          <a:lstStyle>
            <a:lvl1pPr>
              <a:defRPr/>
            </a:lvl1pPr>
          </a:lstStyle>
          <a:p>
            <a:pPr>
              <a:defRPr/>
            </a:pPr>
            <a:endParaRPr/>
          </a:p>
        </p:txBody>
      </p:sp>
      <p:sp>
        <p:nvSpPr>
          <p:cNvPr id="15" name="Slide Number Placeholder 4">
            <a:extLst>
              <a:ext uri="{FF2B5EF4-FFF2-40B4-BE49-F238E27FC236}">
                <a16:creationId xmlns:a16="http://schemas.microsoft.com/office/drawing/2014/main" id="{50A51F3B-E2FA-451E-9FB7-C42AE48413C2}"/>
              </a:ext>
            </a:extLst>
          </p:cNvPr>
          <p:cNvSpPr txBox="1">
            <a:spLocks noGrp="1"/>
          </p:cNvSpPr>
          <p:nvPr>
            <p:ph type="sldNum" sz="quarter" idx="12"/>
          </p:nvPr>
        </p:nvSpPr>
        <p:spPr/>
        <p:txBody>
          <a:bodyPr/>
          <a:lstStyle>
            <a:lvl1pPr>
              <a:defRPr smtClean="0">
                <a:solidFill>
                  <a:srgbClr val="FFFFFF"/>
                </a:solidFill>
              </a:defRPr>
            </a:lvl1pPr>
          </a:lstStyle>
          <a:p>
            <a:pPr>
              <a:defRPr/>
            </a:pPr>
            <a:fld id="{6CB63CDF-2099-47D0-8C27-506DAF9D7E53}" type="slidenum">
              <a:rPr/>
              <a:pPr>
                <a:defRPr/>
              </a:pPr>
              <a:t>‹nr.›</a:t>
            </a:fld>
            <a:endParaRPr/>
          </a:p>
        </p:txBody>
      </p:sp>
    </p:spTree>
    <p:extLst>
      <p:ext uri="{BB962C8B-B14F-4D97-AF65-F5344CB8AC3E}">
        <p14:creationId xmlns:p14="http://schemas.microsoft.com/office/powerpoint/2010/main" val="222640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ditorial. Two content">
    <p:bg>
      <p:bgPr>
        <a:solidFill>
          <a:srgbClr val="E2E0DA"/>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0842B7A-23E4-463C-986E-340C900E9734}"/>
              </a:ext>
            </a:extLst>
          </p:cNvPr>
          <p:cNvSpPr txBox="1">
            <a:spLocks noChangeArrowheads="1"/>
          </p:cNvSpPr>
          <p:nvPr/>
        </p:nvSpPr>
        <p:spPr bwMode="auto">
          <a:xfrm>
            <a:off x="0" y="0"/>
            <a:ext cx="12192000"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FFFFFF"/>
              </a:solidFill>
              <a:latin typeface="Sweco Sans"/>
            </a:endParaRPr>
          </a:p>
        </p:txBody>
      </p:sp>
      <p:sp>
        <p:nvSpPr>
          <p:cNvPr id="9"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759715C-7D10-4713-8CA5-0B1D2EE75DB0}"/>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CE6977E0-E908-4EF3-950B-D9273FBA99D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11" name="Graphic 8">
            <a:extLst>
              <a:ext uri="{FF2B5EF4-FFF2-40B4-BE49-F238E27FC236}">
                <a16:creationId xmlns:a16="http://schemas.microsoft.com/office/drawing/2014/main" id="{8A550929-FE1E-42C3-AD18-4F43FC06D2C5}"/>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358773" y="719139"/>
            <a:ext cx="5554797" cy="5418140"/>
          </a:xfrm>
        </p:spPr>
        <p:txBody>
          <a:bodyPr/>
          <a:lstStyle>
            <a:lvl1pPr>
              <a:defRPr sz="6000"/>
            </a:lvl1pPr>
          </a:lstStyle>
          <a:p>
            <a:pPr lvl="0"/>
            <a:r>
              <a:rPr lang="en-GB"/>
              <a:t>Click to add title in several lines</a:t>
            </a:r>
          </a:p>
        </p:txBody>
      </p:sp>
      <p:sp>
        <p:nvSpPr>
          <p:cNvPr id="6" name="Content Placeholder 2"/>
          <p:cNvSpPr txBox="1">
            <a:spLocks noGrp="1"/>
          </p:cNvSpPr>
          <p:nvPr>
            <p:ph idx="4294967295"/>
          </p:nvPr>
        </p:nvSpPr>
        <p:spPr>
          <a:xfrm>
            <a:off x="9232897" y="719998"/>
            <a:ext cx="2598733" cy="270000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Content Placeholder 3"/>
          <p:cNvSpPr txBox="1">
            <a:spLocks noGrp="1"/>
          </p:cNvSpPr>
          <p:nvPr>
            <p:ph idx="4294967295"/>
          </p:nvPr>
        </p:nvSpPr>
        <p:spPr>
          <a:xfrm>
            <a:off x="9232897" y="3780001"/>
            <a:ext cx="2598733" cy="235727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2" name="Date Placeholder 2" hidden="1">
            <a:extLst>
              <a:ext uri="{FF2B5EF4-FFF2-40B4-BE49-F238E27FC236}">
                <a16:creationId xmlns:a16="http://schemas.microsoft.com/office/drawing/2014/main" id="{E16D52EC-B8D3-471D-B741-DA2FC5230B37}"/>
              </a:ext>
            </a:extLst>
          </p:cNvPr>
          <p:cNvSpPr txBox="1">
            <a:spLocks noGrp="1"/>
          </p:cNvSpPr>
          <p:nvPr>
            <p:ph type="dt" sz="half" idx="10"/>
          </p:nvPr>
        </p:nvSpPr>
        <p:spPr/>
        <p:txBody>
          <a:bodyPr/>
          <a:lstStyle>
            <a:lvl1pPr>
              <a:defRPr smtClean="0"/>
            </a:lvl1pPr>
          </a:lstStyle>
          <a:p>
            <a:pPr>
              <a:defRPr/>
            </a:pPr>
            <a:fld id="{6243F936-3DCC-4F0F-BE0D-8347E6E888FD}" type="datetime4">
              <a:rPr/>
              <a:pPr>
                <a:defRPr/>
              </a:pPr>
              <a:t>12 December 2022</a:t>
            </a:fld>
            <a:endParaRPr/>
          </a:p>
        </p:txBody>
      </p:sp>
      <p:sp>
        <p:nvSpPr>
          <p:cNvPr id="13" name="Footer Placeholder 3" hidden="1">
            <a:extLst>
              <a:ext uri="{FF2B5EF4-FFF2-40B4-BE49-F238E27FC236}">
                <a16:creationId xmlns:a16="http://schemas.microsoft.com/office/drawing/2014/main" id="{1C115592-20FA-4F6F-9A11-FAB9909A9DCD}"/>
              </a:ext>
            </a:extLst>
          </p:cNvPr>
          <p:cNvSpPr txBox="1">
            <a:spLocks noGrp="1"/>
          </p:cNvSpPr>
          <p:nvPr>
            <p:ph type="ftr" sz="quarter" idx="11"/>
          </p:nvPr>
        </p:nvSpPr>
        <p:spPr/>
        <p:txBody>
          <a:bodyPr/>
          <a:lstStyle>
            <a:lvl1pPr>
              <a:defRPr/>
            </a:lvl1pPr>
          </a:lstStyle>
          <a:p>
            <a:pPr>
              <a:defRPr/>
            </a:pPr>
            <a:endParaRPr/>
          </a:p>
        </p:txBody>
      </p:sp>
      <p:sp>
        <p:nvSpPr>
          <p:cNvPr id="14" name="Slide Number Placeholder 4">
            <a:extLst>
              <a:ext uri="{FF2B5EF4-FFF2-40B4-BE49-F238E27FC236}">
                <a16:creationId xmlns:a16="http://schemas.microsoft.com/office/drawing/2014/main" id="{B2D7134A-5EB7-4958-A56B-43B0DA6B80AC}"/>
              </a:ext>
            </a:extLst>
          </p:cNvPr>
          <p:cNvSpPr txBox="1">
            <a:spLocks noGrp="1"/>
          </p:cNvSpPr>
          <p:nvPr>
            <p:ph type="sldNum" sz="quarter" idx="12"/>
          </p:nvPr>
        </p:nvSpPr>
        <p:spPr/>
        <p:txBody>
          <a:bodyPr/>
          <a:lstStyle>
            <a:lvl1pPr>
              <a:defRPr smtClean="0"/>
            </a:lvl1pPr>
          </a:lstStyle>
          <a:p>
            <a:pPr>
              <a:defRPr/>
            </a:pPr>
            <a:fld id="{0A065C9A-296E-41F6-B937-9E8C2EBE2C15}" type="slidenum">
              <a:rPr/>
              <a:pPr>
                <a:defRPr/>
              </a:pPr>
              <a:t>‹nr.›</a:t>
            </a:fld>
            <a:endParaRPr/>
          </a:p>
        </p:txBody>
      </p:sp>
    </p:spTree>
    <p:extLst>
      <p:ext uri="{BB962C8B-B14F-4D97-AF65-F5344CB8AC3E}">
        <p14:creationId xmlns:p14="http://schemas.microsoft.com/office/powerpoint/2010/main" val="4008343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ditorial. Picture with white text">
    <p:bg>
      <p:bgPr>
        <a:solidFill>
          <a:srgbClr val="3F3F42"/>
        </a:solidFill>
        <a:effectLst/>
      </p:bgPr>
    </p:bg>
    <p:spTree>
      <p:nvGrpSpPr>
        <p:cNvPr id="1" name=""/>
        <p:cNvGrpSpPr/>
        <p:nvPr/>
      </p:nvGrpSpPr>
      <p:grpSpPr>
        <a:xfrm>
          <a:off x="0" y="0"/>
          <a:ext cx="0" cy="0"/>
          <a:chOff x="0" y="0"/>
          <a:chExt cx="0" cy="0"/>
        </a:xfrm>
      </p:grpSpPr>
      <p:sp>
        <p:nvSpPr>
          <p:cNvPr id="4" name="Picture Placeholder 8"/>
          <p:cNvSpPr txBox="1">
            <a:spLocks noGrp="1"/>
          </p:cNvSpPr>
          <p:nvPr>
            <p:ph type="pic" idx="4294967295"/>
          </p:nvPr>
        </p:nvSpPr>
        <p:spPr>
          <a:xfrm>
            <a:off x="0" y="0"/>
            <a:ext cx="12191996" cy="6858000"/>
          </a:xfrm>
          <a:solidFill>
            <a:srgbClr val="F2F2F2"/>
          </a:solidFill>
        </p:spPr>
        <p:txBody>
          <a:bodyPr anchorCtr="1"/>
          <a:lstStyle>
            <a:lvl1pPr marL="0" indent="0" algn="ctr">
              <a:buNone/>
              <a:defRPr sz="1400">
                <a:solidFill>
                  <a:srgbClr val="FFFFFF"/>
                </a:solidFill>
              </a:defRPr>
            </a:lvl1pPr>
          </a:lstStyle>
          <a:p>
            <a:pPr lvl="0"/>
            <a:r>
              <a:rPr lang="en-GB" noProof="0"/>
              <a:t>Click here and insert background picture via Sweco PickIt. All text is white</a:t>
            </a:r>
          </a:p>
        </p:txBody>
      </p:sp>
      <p:sp>
        <p:nvSpPr>
          <p:cNvPr id="5" name="Title 1"/>
          <p:cNvSpPr txBox="1">
            <a:spLocks noGrp="1"/>
          </p:cNvSpPr>
          <p:nvPr>
            <p:ph type="title"/>
          </p:nvPr>
        </p:nvSpPr>
        <p:spPr>
          <a:xfrm>
            <a:off x="358773" y="719139"/>
            <a:ext cx="5554797" cy="5418140"/>
          </a:xfrm>
        </p:spPr>
        <p:txBody>
          <a:bodyPr/>
          <a:lstStyle>
            <a:lvl1pPr>
              <a:defRPr sz="5400">
                <a:solidFill>
                  <a:srgbClr val="FFFFFF"/>
                </a:solidFill>
              </a:defRPr>
            </a:lvl1pPr>
          </a:lstStyle>
          <a:p>
            <a:pPr lvl="0"/>
            <a:r>
              <a:rPr lang="en-GB"/>
              <a:t>Click to add title in several lines</a:t>
            </a:r>
          </a:p>
        </p:txBody>
      </p:sp>
      <p:sp>
        <p:nvSpPr>
          <p:cNvPr id="6" name="Content Placeholder 2"/>
          <p:cNvSpPr txBox="1">
            <a:spLocks noGrp="1"/>
          </p:cNvSpPr>
          <p:nvPr>
            <p:ph idx="4294967295"/>
          </p:nvPr>
        </p:nvSpPr>
        <p:spPr>
          <a:xfrm>
            <a:off x="9232897" y="3780001"/>
            <a:ext cx="2598733" cy="2357999"/>
          </a:xfrm>
        </p:spPr>
        <p:txBody>
          <a:bodyPr/>
          <a:lstStyle>
            <a:lvl1pPr>
              <a:buClr>
                <a:srgbClr val="E2E0DA"/>
              </a:buClr>
              <a:defRPr>
                <a:solidFill>
                  <a:srgbClr val="FFFFFF"/>
                </a:solidFill>
              </a:defRPr>
            </a:lvl1pPr>
            <a:lvl2pPr>
              <a:buClr>
                <a:srgbClr val="E2E0DA"/>
              </a:buClr>
              <a:defRPr>
                <a:solidFill>
                  <a:srgbClr val="FFFFFF"/>
                </a:solidFill>
              </a:defRPr>
            </a:lvl2pPr>
            <a:lvl3pPr>
              <a:buClr>
                <a:srgbClr val="E2E0DA"/>
              </a:buClr>
              <a:defRPr>
                <a:solidFill>
                  <a:srgbClr val="FFFFFF"/>
                </a:solidFill>
              </a:defRPr>
            </a:lvl3pPr>
            <a:lvl4pPr>
              <a:defRPr>
                <a:solidFill>
                  <a:srgbClr val="FFFFFF"/>
                </a:solidFill>
              </a:defRPr>
            </a:lvl4pPr>
            <a:lvl5pPr>
              <a:defRPr>
                <a:solidFill>
                  <a:srgbClr val="FFFFFF"/>
                </a:solidFill>
              </a:defRPr>
            </a:lvl5pPr>
            <a:lvl6pPr>
              <a:buClr>
                <a:srgbClr val="E2E0DA"/>
              </a:buCl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Date Placeholder 2" hidden="1">
            <a:extLst>
              <a:ext uri="{FF2B5EF4-FFF2-40B4-BE49-F238E27FC236}">
                <a16:creationId xmlns:a16="http://schemas.microsoft.com/office/drawing/2014/main" id="{636FF628-A9FA-4C5A-AF48-8FEA9A28F28B}"/>
              </a:ext>
            </a:extLst>
          </p:cNvPr>
          <p:cNvSpPr txBox="1">
            <a:spLocks noGrp="1"/>
          </p:cNvSpPr>
          <p:nvPr>
            <p:ph type="dt" sz="half" idx="10"/>
          </p:nvPr>
        </p:nvSpPr>
        <p:spPr/>
        <p:txBody>
          <a:bodyPr/>
          <a:lstStyle>
            <a:lvl1pPr>
              <a:defRPr smtClean="0"/>
            </a:lvl1pPr>
          </a:lstStyle>
          <a:p>
            <a:pPr>
              <a:defRPr/>
            </a:pPr>
            <a:fld id="{D0A59FA8-4DAA-47E2-8283-4F39F50EA0F4}" type="datetime4">
              <a:rPr/>
              <a:pPr>
                <a:defRPr/>
              </a:pPr>
              <a:t>12 December 2022</a:t>
            </a:fld>
            <a:endParaRPr/>
          </a:p>
        </p:txBody>
      </p:sp>
      <p:sp>
        <p:nvSpPr>
          <p:cNvPr id="8" name="Footer Placeholder 3" hidden="1">
            <a:extLst>
              <a:ext uri="{FF2B5EF4-FFF2-40B4-BE49-F238E27FC236}">
                <a16:creationId xmlns:a16="http://schemas.microsoft.com/office/drawing/2014/main" id="{A8D4F679-57C8-45D2-B6D8-2D1C466E3E89}"/>
              </a:ext>
            </a:extLst>
          </p:cNvPr>
          <p:cNvSpPr txBox="1">
            <a:spLocks noGrp="1"/>
          </p:cNvSpPr>
          <p:nvPr>
            <p:ph type="ftr" sz="quarter" idx="11"/>
          </p:nvPr>
        </p:nvSpPr>
        <p:spPr/>
        <p:txBody>
          <a:bodyPr/>
          <a:lstStyle>
            <a:lvl1pPr>
              <a:defRPr/>
            </a:lvl1pPr>
          </a:lstStyle>
          <a:p>
            <a:pPr>
              <a:defRPr/>
            </a:pPr>
            <a:endParaRPr/>
          </a:p>
        </p:txBody>
      </p:sp>
      <p:sp>
        <p:nvSpPr>
          <p:cNvPr id="9" name="Slide Number Placeholder 4">
            <a:extLst>
              <a:ext uri="{FF2B5EF4-FFF2-40B4-BE49-F238E27FC236}">
                <a16:creationId xmlns:a16="http://schemas.microsoft.com/office/drawing/2014/main" id="{6585720C-914A-4D90-8DD0-C59D04047F69}"/>
              </a:ext>
            </a:extLst>
          </p:cNvPr>
          <p:cNvSpPr txBox="1">
            <a:spLocks noGrp="1"/>
          </p:cNvSpPr>
          <p:nvPr>
            <p:ph type="sldNum" sz="quarter" idx="12"/>
          </p:nvPr>
        </p:nvSpPr>
        <p:spPr/>
        <p:txBody>
          <a:bodyPr/>
          <a:lstStyle>
            <a:lvl1pPr>
              <a:defRPr smtClean="0">
                <a:solidFill>
                  <a:srgbClr val="FFFFFF"/>
                </a:solidFill>
              </a:defRPr>
            </a:lvl1pPr>
          </a:lstStyle>
          <a:p>
            <a:pPr>
              <a:defRPr/>
            </a:pPr>
            <a:fld id="{1912D213-A9F3-4211-94C7-4EC33BEFCDFF}" type="slidenum">
              <a:rPr/>
              <a:pPr>
                <a:defRPr/>
              </a:pPr>
              <a:t>‹nr.›</a:t>
            </a:fld>
            <a:endParaRPr/>
          </a:p>
        </p:txBody>
      </p:sp>
    </p:spTree>
    <p:extLst>
      <p:ext uri="{BB962C8B-B14F-4D97-AF65-F5344CB8AC3E}">
        <p14:creationId xmlns:p14="http://schemas.microsoft.com/office/powerpoint/2010/main" val="1369394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ditorial. Picture with black text">
    <p:spTree>
      <p:nvGrpSpPr>
        <p:cNvPr id="1" name=""/>
        <p:cNvGrpSpPr/>
        <p:nvPr/>
      </p:nvGrpSpPr>
      <p:grpSpPr>
        <a:xfrm>
          <a:off x="0" y="0"/>
          <a:ext cx="0" cy="0"/>
          <a:chOff x="0" y="0"/>
          <a:chExt cx="0" cy="0"/>
        </a:xfrm>
      </p:grpSpPr>
      <p:sp>
        <p:nvSpPr>
          <p:cNvPr id="4" name="Picture Placeholder 8"/>
          <p:cNvSpPr txBox="1">
            <a:spLocks noGrp="1"/>
          </p:cNvSpPr>
          <p:nvPr>
            <p:ph type="pic" idx="4294967295"/>
          </p:nvPr>
        </p:nvSpPr>
        <p:spPr>
          <a:xfrm>
            <a:off x="0" y="0"/>
            <a:ext cx="12191996" cy="6858000"/>
          </a:xfrm>
          <a:solidFill>
            <a:srgbClr val="F2F2F2"/>
          </a:solidFill>
        </p:spPr>
        <p:txBody>
          <a:bodyPr anchorCtr="1"/>
          <a:lstStyle>
            <a:lvl1pPr marL="0" indent="0" algn="ctr">
              <a:buNone/>
              <a:defRPr sz="1400"/>
            </a:lvl1pPr>
          </a:lstStyle>
          <a:p>
            <a:pPr lvl="0"/>
            <a:r>
              <a:rPr lang="en-GB" noProof="0"/>
              <a:t>Click here and insert background picture via Sweco PickIt. All text is black</a:t>
            </a:r>
          </a:p>
        </p:txBody>
      </p:sp>
      <p:sp>
        <p:nvSpPr>
          <p:cNvPr id="5" name="Title 1"/>
          <p:cNvSpPr txBox="1">
            <a:spLocks noGrp="1"/>
          </p:cNvSpPr>
          <p:nvPr>
            <p:ph type="title"/>
          </p:nvPr>
        </p:nvSpPr>
        <p:spPr>
          <a:xfrm>
            <a:off x="358773" y="719139"/>
            <a:ext cx="5554797" cy="5418140"/>
          </a:xfrm>
        </p:spPr>
        <p:txBody>
          <a:bodyPr/>
          <a:lstStyle>
            <a:lvl1pPr>
              <a:defRPr sz="5400"/>
            </a:lvl1pPr>
          </a:lstStyle>
          <a:p>
            <a:pPr lvl="0"/>
            <a:r>
              <a:rPr lang="en-GB"/>
              <a:t>Click to add title in several lines</a:t>
            </a:r>
          </a:p>
        </p:txBody>
      </p:sp>
      <p:sp>
        <p:nvSpPr>
          <p:cNvPr id="6" name="Content Placeholder 2"/>
          <p:cNvSpPr txBox="1">
            <a:spLocks noGrp="1"/>
          </p:cNvSpPr>
          <p:nvPr>
            <p:ph idx="4294967295"/>
          </p:nvPr>
        </p:nvSpPr>
        <p:spPr>
          <a:xfrm>
            <a:off x="9232897" y="719139"/>
            <a:ext cx="2598733" cy="2700003"/>
          </a:xfrm>
        </p:spPr>
        <p:txBody>
          <a:bodyPr/>
          <a:lstStyle>
            <a:lvl1pPr>
              <a:defRPr/>
            </a:lvl1pPr>
            <a:lvl2pPr>
              <a:defRPr/>
            </a:lvl2pPr>
            <a:lvl3pPr>
              <a:defRPr/>
            </a:lvl3pPr>
            <a:lvl4pPr>
              <a:defRPr/>
            </a:lvl4pPr>
            <a:lvl5pPr>
              <a:defRPr/>
            </a:lvl5pPr>
            <a:lvl6pPr>
              <a:defRPr/>
            </a:lvl6pPr>
            <a:lvl7pPr>
              <a:defRPr/>
            </a:lvl7pPr>
            <a:lvl8pPr>
              <a:defRPr/>
            </a:lvl8pPr>
            <a:lvl9pPr>
              <a:defRPr>
                <a:solidFill>
                  <a:srgbClr val="000000"/>
                </a:solidFill>
              </a:defRPr>
            </a:lvl9pPr>
          </a:lstStyle>
          <a:p>
            <a:pPr lvl="0"/>
            <a:r>
              <a:rPr lang="en-GB"/>
              <a:t>Click to add text (Enter+TAB for next text level, SHIFT+TAB to go back in levels)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Date Placeholder 2" hidden="1">
            <a:extLst>
              <a:ext uri="{FF2B5EF4-FFF2-40B4-BE49-F238E27FC236}">
                <a16:creationId xmlns:a16="http://schemas.microsoft.com/office/drawing/2014/main" id="{EAFFFC23-46D1-4993-9E74-11D5A912FDDF}"/>
              </a:ext>
            </a:extLst>
          </p:cNvPr>
          <p:cNvSpPr txBox="1">
            <a:spLocks noGrp="1"/>
          </p:cNvSpPr>
          <p:nvPr>
            <p:ph type="dt" sz="half" idx="10"/>
          </p:nvPr>
        </p:nvSpPr>
        <p:spPr/>
        <p:txBody>
          <a:bodyPr/>
          <a:lstStyle>
            <a:lvl1pPr>
              <a:defRPr smtClean="0"/>
            </a:lvl1pPr>
          </a:lstStyle>
          <a:p>
            <a:pPr>
              <a:defRPr/>
            </a:pPr>
            <a:fld id="{689D6086-32E1-4D7D-8607-CD6F00B1D405}" type="datetime4">
              <a:rPr/>
              <a:pPr>
                <a:defRPr/>
              </a:pPr>
              <a:t>12 December 2022</a:t>
            </a:fld>
            <a:endParaRPr/>
          </a:p>
        </p:txBody>
      </p:sp>
      <p:sp>
        <p:nvSpPr>
          <p:cNvPr id="8" name="Footer Placeholder 3" hidden="1">
            <a:extLst>
              <a:ext uri="{FF2B5EF4-FFF2-40B4-BE49-F238E27FC236}">
                <a16:creationId xmlns:a16="http://schemas.microsoft.com/office/drawing/2014/main" id="{5BBFDD30-5708-486F-BBC5-17D73AD78E6D}"/>
              </a:ext>
            </a:extLst>
          </p:cNvPr>
          <p:cNvSpPr txBox="1">
            <a:spLocks noGrp="1"/>
          </p:cNvSpPr>
          <p:nvPr>
            <p:ph type="ftr" sz="quarter" idx="11"/>
          </p:nvPr>
        </p:nvSpPr>
        <p:spPr/>
        <p:txBody>
          <a:bodyPr/>
          <a:lstStyle>
            <a:lvl1pPr>
              <a:defRPr/>
            </a:lvl1pPr>
          </a:lstStyle>
          <a:p>
            <a:pPr>
              <a:defRPr/>
            </a:pPr>
            <a:endParaRPr/>
          </a:p>
        </p:txBody>
      </p:sp>
      <p:sp>
        <p:nvSpPr>
          <p:cNvPr id="9" name="Slide Number Placeholder 4">
            <a:extLst>
              <a:ext uri="{FF2B5EF4-FFF2-40B4-BE49-F238E27FC236}">
                <a16:creationId xmlns:a16="http://schemas.microsoft.com/office/drawing/2014/main" id="{3AEE0EE4-D459-4883-B674-9B14958429C0}"/>
              </a:ext>
            </a:extLst>
          </p:cNvPr>
          <p:cNvSpPr txBox="1">
            <a:spLocks noGrp="1"/>
          </p:cNvSpPr>
          <p:nvPr>
            <p:ph type="sldNum" sz="quarter" idx="12"/>
          </p:nvPr>
        </p:nvSpPr>
        <p:spPr/>
        <p:txBody>
          <a:bodyPr/>
          <a:lstStyle>
            <a:lvl1pPr>
              <a:defRPr smtClean="0"/>
            </a:lvl1pPr>
          </a:lstStyle>
          <a:p>
            <a:pPr>
              <a:defRPr/>
            </a:pPr>
            <a:fld id="{2C739E4A-AF09-4219-96B0-ACD47F55B9B2}" type="slidenum">
              <a:rPr/>
              <a:pPr>
                <a:defRPr/>
              </a:pPr>
              <a:t>‹nr.›</a:t>
            </a:fld>
            <a:endParaRPr/>
          </a:p>
        </p:txBody>
      </p:sp>
    </p:spTree>
    <p:extLst>
      <p:ext uri="{BB962C8B-B14F-4D97-AF65-F5344CB8AC3E}">
        <p14:creationId xmlns:p14="http://schemas.microsoft.com/office/powerpoint/2010/main" val="96328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bg>
      <p:bgPr>
        <a:solidFill>
          <a:srgbClr val="000000"/>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2C7F467-E265-45A5-A561-CF592999AC8F}"/>
              </a:ext>
            </a:extLst>
          </p:cNvPr>
          <p:cNvSpPr txBox="1">
            <a:spLocks noChangeArrowheads="1"/>
          </p:cNvSpPr>
          <p:nvPr/>
        </p:nvSpPr>
        <p:spPr bwMode="auto">
          <a:xfrm>
            <a:off x="0" y="0"/>
            <a:ext cx="12192000" cy="686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pic>
        <p:nvPicPr>
          <p:cNvPr id="5" name="Graphic 7">
            <a:extLst>
              <a:ext uri="{FF2B5EF4-FFF2-40B4-BE49-F238E27FC236}">
                <a16:creationId xmlns:a16="http://schemas.microsoft.com/office/drawing/2014/main" id="{C841EBA2-C621-4826-87D6-50BD221FD8BB}"/>
              </a:ext>
            </a:extLst>
          </p:cNvPr>
          <p:cNvPicPr>
            <a:picLocks noChangeAspect="1"/>
          </p:cNvPicPr>
          <p:nvPr/>
        </p:nvPicPr>
        <p:blipFill>
          <a:blip r:embed="rId2"/>
          <a:stretch>
            <a:fillRect/>
          </a:stretch>
        </p:blipFill>
        <p:spPr>
          <a:xfrm>
            <a:off x="10023475" y="360363"/>
            <a:ext cx="1806575" cy="525462"/>
          </a:xfrm>
          <a:prstGeom prst="rect">
            <a:avLst/>
          </a:prstGeom>
          <a:noFill/>
          <a:ln cap="flat">
            <a:noFill/>
          </a:ln>
        </p:spPr>
      </p:pic>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801DE0EF-5860-4E07-BA91-968D835E8BDC}"/>
              </a:ext>
            </a:extLst>
          </p:cNvPr>
          <p:cNvSpPr/>
          <p:nvPr/>
        </p:nvSpPr>
        <p:spPr>
          <a:xfrm>
            <a:off x="360363"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CE7E37C0-38AD-48F6-83A0-C85B95C5D401}"/>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10" name="sweco web" descr="{&quot;templafy&quot;:{&quot;binding&quot;:&quot;UserProfile.FooterSelection.WebAddressNoWww&quot;,&quot;type&quot;:&quot;text&quot;}}">
            <a:extLst>
              <a:ext uri="{FF2B5EF4-FFF2-40B4-BE49-F238E27FC236}">
                <a16:creationId xmlns:a16="http://schemas.microsoft.com/office/drawing/2014/main" id="{7C286B57-7428-4C21-B5C1-5FB2A2789227}"/>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7" name="Title 1"/>
          <p:cNvSpPr txBox="1">
            <a:spLocks noGrp="1"/>
          </p:cNvSpPr>
          <p:nvPr>
            <p:ph type="ctrTitle"/>
          </p:nvPr>
        </p:nvSpPr>
        <p:spPr>
          <a:xfrm>
            <a:off x="2330448" y="1439997"/>
            <a:ext cx="7531199" cy="4697272"/>
          </a:xfrm>
        </p:spPr>
        <p:txBody>
          <a:bodyPr/>
          <a:lstStyle>
            <a:lvl1pPr>
              <a:defRPr sz="8000">
                <a:solidFill>
                  <a:srgbClr val="FFFFFF"/>
                </a:solidFill>
              </a:defRPr>
            </a:lvl1pPr>
          </a:lstStyle>
          <a:p>
            <a:pPr lvl="0"/>
            <a:r>
              <a:rPr lang="en-GB"/>
              <a:t>Click to add title</a:t>
            </a:r>
          </a:p>
        </p:txBody>
      </p:sp>
      <p:sp>
        <p:nvSpPr>
          <p:cNvPr id="8" name="Subtitle 2"/>
          <p:cNvSpPr txBox="1">
            <a:spLocks noGrp="1"/>
          </p:cNvSpPr>
          <p:nvPr>
            <p:ph type="subTitle" idx="1"/>
          </p:nvPr>
        </p:nvSpPr>
        <p:spPr>
          <a:xfrm>
            <a:off x="2329196" y="5058003"/>
            <a:ext cx="6541196" cy="359999"/>
          </a:xfrm>
        </p:spPr>
        <p:txBody>
          <a:bodyPr/>
          <a:lstStyle>
            <a:lvl1pPr marL="0" indent="0">
              <a:spcAft>
                <a:spcPts val="0"/>
              </a:spcAft>
              <a:buClr>
                <a:srgbClr val="E2E0DA"/>
              </a:buClr>
              <a:buFont typeface="Sweco Sans" pitchFamily="2"/>
              <a:buChar char="​"/>
              <a:defRPr sz="2400">
                <a:solidFill>
                  <a:srgbClr val="FFFFFF"/>
                </a:solidFill>
              </a:defRPr>
            </a:lvl1pPr>
          </a:lstStyle>
          <a:p>
            <a:pPr lvl="0"/>
            <a:r>
              <a:rPr lang="en-GB"/>
              <a:t>Click to add subtitle</a:t>
            </a:r>
          </a:p>
        </p:txBody>
      </p:sp>
      <p:sp>
        <p:nvSpPr>
          <p:cNvPr id="11" name="Date Placeholder 3" hidden="1">
            <a:extLst>
              <a:ext uri="{FF2B5EF4-FFF2-40B4-BE49-F238E27FC236}">
                <a16:creationId xmlns:a16="http://schemas.microsoft.com/office/drawing/2014/main" id="{04DBB8C4-2A01-4ACB-94E5-7CAF90719CFF}"/>
              </a:ext>
            </a:extLst>
          </p:cNvPr>
          <p:cNvSpPr txBox="1">
            <a:spLocks noGrp="1"/>
          </p:cNvSpPr>
          <p:nvPr>
            <p:ph type="dt" sz="half" idx="10"/>
          </p:nvPr>
        </p:nvSpPr>
        <p:spPr/>
        <p:txBody>
          <a:bodyPr/>
          <a:lstStyle>
            <a:lvl1pPr>
              <a:defRPr smtClean="0"/>
            </a:lvl1pPr>
          </a:lstStyle>
          <a:p>
            <a:pPr>
              <a:defRPr/>
            </a:pPr>
            <a:fld id="{46CD3AE7-A08C-43D4-8710-20A0E588C381}" type="datetime4">
              <a:rPr/>
              <a:pPr>
                <a:defRPr/>
              </a:pPr>
              <a:t>12 December 2022</a:t>
            </a:fld>
            <a:endParaRPr/>
          </a:p>
        </p:txBody>
      </p:sp>
      <p:sp>
        <p:nvSpPr>
          <p:cNvPr id="12" name="Footer Placeholder 4" hidden="1">
            <a:extLst>
              <a:ext uri="{FF2B5EF4-FFF2-40B4-BE49-F238E27FC236}">
                <a16:creationId xmlns:a16="http://schemas.microsoft.com/office/drawing/2014/main" id="{4BC3ADE2-EB79-4455-BD8A-68A68736179F}"/>
              </a:ext>
            </a:extLst>
          </p:cNvPr>
          <p:cNvSpPr txBox="1">
            <a:spLocks noGrp="1"/>
          </p:cNvSpPr>
          <p:nvPr>
            <p:ph type="ftr" sz="quarter" idx="11"/>
          </p:nvPr>
        </p:nvSpPr>
        <p:spPr/>
        <p:txBody>
          <a:bodyPr/>
          <a:lstStyle>
            <a:lvl1pPr>
              <a:defRPr/>
            </a:lvl1pPr>
          </a:lstStyle>
          <a:p>
            <a:pPr>
              <a:defRPr/>
            </a:pPr>
            <a:endParaRPr/>
          </a:p>
        </p:txBody>
      </p:sp>
      <p:sp>
        <p:nvSpPr>
          <p:cNvPr id="13" name="Slide Number Placeholder 5" hidden="1">
            <a:extLst>
              <a:ext uri="{FF2B5EF4-FFF2-40B4-BE49-F238E27FC236}">
                <a16:creationId xmlns:a16="http://schemas.microsoft.com/office/drawing/2014/main" id="{0A1C9B13-98AA-47C8-BFE8-F4C3AA7EA0A2}"/>
              </a:ext>
            </a:extLst>
          </p:cNvPr>
          <p:cNvSpPr txBox="1">
            <a:spLocks noGrp="1"/>
          </p:cNvSpPr>
          <p:nvPr>
            <p:ph type="sldNum" sz="quarter" idx="12"/>
          </p:nvPr>
        </p:nvSpPr>
        <p:spPr>
          <a:xfrm>
            <a:off x="0" y="6858000"/>
            <a:ext cx="0" cy="0"/>
          </a:xfrm>
        </p:spPr>
        <p:txBody>
          <a:bodyPr/>
          <a:lstStyle>
            <a:lvl1pPr>
              <a:defRPr smtClean="0"/>
            </a:lvl1pPr>
          </a:lstStyle>
          <a:p>
            <a:pPr>
              <a:defRPr/>
            </a:pPr>
            <a:fld id="{C9163BB9-F735-403D-B31E-813E018166FC}" type="slidenum">
              <a:rPr/>
              <a:pPr>
                <a:defRPr/>
              </a:pPr>
              <a:t>‹nr.›</a:t>
            </a:fld>
            <a:endParaRPr/>
          </a:p>
        </p:txBody>
      </p:sp>
    </p:spTree>
    <p:extLst>
      <p:ext uri="{BB962C8B-B14F-4D97-AF65-F5344CB8AC3E}">
        <p14:creationId xmlns:p14="http://schemas.microsoft.com/office/powerpoint/2010/main" val="3843337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ditorial. Title and text">
    <p:bg>
      <p:bgPr>
        <a:solidFill>
          <a:srgbClr val="000000"/>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294CC0E-54F4-472A-8D64-FBB2A3E3673F}"/>
              </a:ext>
            </a:extLst>
          </p:cNvPr>
          <p:cNvSpPr>
            <a:spLocks noChangeArrowheads="1"/>
          </p:cNvSpPr>
          <p:nvPr/>
        </p:nvSpPr>
        <p:spPr bwMode="auto">
          <a:xfrm>
            <a:off x="0" y="0"/>
            <a:ext cx="6096000" cy="6858000"/>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5" name="Rectangle 3">
            <a:extLst>
              <a:ext uri="{FF2B5EF4-FFF2-40B4-BE49-F238E27FC236}">
                <a16:creationId xmlns:a16="http://schemas.microsoft.com/office/drawing/2014/main" id="{E5D41D37-7D0A-474D-A848-C99A1283DA44}"/>
              </a:ext>
            </a:extLst>
          </p:cNvPr>
          <p:cNvSpPr>
            <a:spLocks noChangeArrowheads="1"/>
          </p:cNvSpPr>
          <p:nvPr/>
        </p:nvSpPr>
        <p:spPr bwMode="auto">
          <a:xfrm>
            <a:off x="6096000" y="0"/>
            <a:ext cx="6096000" cy="6858000"/>
          </a:xfrm>
          <a:prstGeom prst="rect">
            <a:avLst/>
          </a:prstGeom>
          <a:solidFill>
            <a:srgbClr val="3F3F4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nl-BE" sz="2000">
              <a:solidFill>
                <a:srgbClr val="FFFFFF"/>
              </a:solidFill>
              <a:latin typeface="Sweco Sans"/>
            </a:endParaRPr>
          </a:p>
        </p:txBody>
      </p:sp>
      <p:sp>
        <p:nvSpPr>
          <p:cNvPr id="8" name="text" descr="{&quot;templafy&quot;:{&quot;binding&quot;:&quot;Form.TitlePresentation&quot;,&quot;type&quot;:&quot;text&quot;}}" title="Form.TitlePresentation">
            <a:extLst>
              <a:ext uri="{FF2B5EF4-FFF2-40B4-BE49-F238E27FC236}">
                <a16:creationId xmlns:a16="http://schemas.microsoft.com/office/drawing/2014/main" id="{DEC17D0F-A131-4423-AA5F-D1D57CADB4B3}"/>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9"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3C793229-2932-4608-8F39-C61A95321FAF}"/>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10" name="Graphic 6">
            <a:extLst>
              <a:ext uri="{FF2B5EF4-FFF2-40B4-BE49-F238E27FC236}">
                <a16:creationId xmlns:a16="http://schemas.microsoft.com/office/drawing/2014/main" id="{1124386E-0555-4F8C-9E9C-D795682C8083}"/>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6" name="Title 1"/>
          <p:cNvSpPr txBox="1">
            <a:spLocks noGrp="1"/>
          </p:cNvSpPr>
          <p:nvPr>
            <p:ph type="title"/>
          </p:nvPr>
        </p:nvSpPr>
        <p:spPr>
          <a:xfrm>
            <a:off x="358773" y="719139"/>
            <a:ext cx="5375272" cy="5419721"/>
          </a:xfrm>
        </p:spPr>
        <p:txBody>
          <a:bodyPr/>
          <a:lstStyle>
            <a:lvl1pPr>
              <a:defRPr sz="9600"/>
            </a:lvl1pPr>
          </a:lstStyle>
          <a:p>
            <a:pPr lvl="0"/>
            <a:r>
              <a:rPr lang="en-GB"/>
              <a:t>Click to add title</a:t>
            </a:r>
          </a:p>
        </p:txBody>
      </p:sp>
      <p:sp>
        <p:nvSpPr>
          <p:cNvPr id="7" name="Text Placeholder 2"/>
          <p:cNvSpPr txBox="1">
            <a:spLocks noGrp="1"/>
          </p:cNvSpPr>
          <p:nvPr>
            <p:ph type="body" idx="4294967295"/>
          </p:nvPr>
        </p:nvSpPr>
        <p:spPr>
          <a:xfrm>
            <a:off x="6454777" y="719139"/>
            <a:ext cx="2417765" cy="5419721"/>
          </a:xfrm>
        </p:spPr>
        <p:txBody>
          <a:bodyPr/>
          <a:lstStyle>
            <a:lvl1pPr>
              <a:lnSpc>
                <a:spcPct val="120000"/>
              </a:lnSpc>
              <a:defRPr lang="en-US">
                <a:solidFill>
                  <a:srgbClr val="FFFFFF"/>
                </a:solidFill>
              </a:defRPr>
            </a:lvl1pPr>
            <a:lvl2pPr>
              <a:lnSpc>
                <a:spcPct val="120000"/>
              </a:lnSpc>
              <a:defRPr lang="en-US">
                <a:solidFill>
                  <a:srgbClr val="FFFFFF"/>
                </a:solidFill>
              </a:defRPr>
            </a:lvl2pPr>
            <a:lvl3pPr>
              <a:lnSpc>
                <a:spcPct val="120000"/>
              </a:lnSpc>
              <a:defRPr lang="en-US">
                <a:solidFill>
                  <a:srgbClr val="FFFFFF"/>
                </a:solidFill>
              </a:defRPr>
            </a:lvl3pPr>
            <a:lvl4pPr>
              <a:lnSpc>
                <a:spcPct val="120000"/>
              </a:lnSpc>
              <a:spcAft>
                <a:spcPts val="600"/>
              </a:spcAft>
              <a:defRPr lang="en-US">
                <a:solidFill>
                  <a:srgbClr val="FFFFFF"/>
                </a:solidFill>
              </a:defRPr>
            </a:lvl4pPr>
            <a:lvl5pPr>
              <a:lnSpc>
                <a:spcPct val="120000"/>
              </a:lnSpc>
              <a:defRPr lang="en-US">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4" hidden="1">
            <a:extLst>
              <a:ext uri="{FF2B5EF4-FFF2-40B4-BE49-F238E27FC236}">
                <a16:creationId xmlns:a16="http://schemas.microsoft.com/office/drawing/2014/main" id="{8EDAE5DC-0D46-416F-8274-FCBFA0082FFA}"/>
              </a:ext>
            </a:extLst>
          </p:cNvPr>
          <p:cNvSpPr txBox="1">
            <a:spLocks noGrp="1"/>
          </p:cNvSpPr>
          <p:nvPr>
            <p:ph type="dt" sz="half" idx="10"/>
          </p:nvPr>
        </p:nvSpPr>
        <p:spPr/>
        <p:txBody>
          <a:bodyPr/>
          <a:lstStyle>
            <a:lvl1pPr>
              <a:defRPr smtClean="0"/>
            </a:lvl1pPr>
          </a:lstStyle>
          <a:p>
            <a:pPr>
              <a:defRPr/>
            </a:pPr>
            <a:fld id="{5CFA2CF3-0DBD-460A-8378-0D52A5D92FB4}" type="datetime4">
              <a:rPr/>
              <a:pPr>
                <a:defRPr/>
              </a:pPr>
              <a:t>12 December 2022</a:t>
            </a:fld>
            <a:endParaRPr/>
          </a:p>
        </p:txBody>
      </p:sp>
      <p:sp>
        <p:nvSpPr>
          <p:cNvPr id="12" name="Footer Placeholder 5" hidden="1">
            <a:extLst>
              <a:ext uri="{FF2B5EF4-FFF2-40B4-BE49-F238E27FC236}">
                <a16:creationId xmlns:a16="http://schemas.microsoft.com/office/drawing/2014/main" id="{036F5DC4-06CB-4DD9-84FB-25ADC40C6E0D}"/>
              </a:ext>
            </a:extLst>
          </p:cNvPr>
          <p:cNvSpPr txBox="1">
            <a:spLocks noGrp="1"/>
          </p:cNvSpPr>
          <p:nvPr>
            <p:ph type="ftr" sz="quarter" idx="11"/>
          </p:nvPr>
        </p:nvSpPr>
        <p:spPr/>
        <p:txBody>
          <a:bodyPr/>
          <a:lstStyle>
            <a:lvl1pPr>
              <a:defRPr/>
            </a:lvl1pPr>
          </a:lstStyle>
          <a:p>
            <a:pPr>
              <a:defRPr/>
            </a:pPr>
            <a:endParaRPr/>
          </a:p>
        </p:txBody>
      </p:sp>
      <p:sp>
        <p:nvSpPr>
          <p:cNvPr id="13" name="Slide Number Placeholder 10">
            <a:extLst>
              <a:ext uri="{FF2B5EF4-FFF2-40B4-BE49-F238E27FC236}">
                <a16:creationId xmlns:a16="http://schemas.microsoft.com/office/drawing/2014/main" id="{E2F1A1CF-692D-4FF5-BAFF-96D37F7797BC}"/>
              </a:ext>
            </a:extLst>
          </p:cNvPr>
          <p:cNvSpPr txBox="1">
            <a:spLocks noGrp="1"/>
          </p:cNvSpPr>
          <p:nvPr>
            <p:ph type="sldNum" sz="quarter" idx="12"/>
          </p:nvPr>
        </p:nvSpPr>
        <p:spPr/>
        <p:txBody>
          <a:bodyPr/>
          <a:lstStyle>
            <a:lvl1pPr>
              <a:defRPr smtClean="0"/>
            </a:lvl1pPr>
          </a:lstStyle>
          <a:p>
            <a:pPr>
              <a:defRPr/>
            </a:pPr>
            <a:fld id="{DDFAEB3A-57CC-4879-A713-39CC407DBDC1}" type="slidenum">
              <a:rPr/>
              <a:pPr>
                <a:defRPr/>
              </a:pPr>
              <a:t>‹nr.›</a:t>
            </a:fld>
            <a:endParaRPr/>
          </a:p>
        </p:txBody>
      </p:sp>
    </p:spTree>
    <p:extLst>
      <p:ext uri="{BB962C8B-B14F-4D97-AF65-F5344CB8AC3E}">
        <p14:creationId xmlns:p14="http://schemas.microsoft.com/office/powerpoint/2010/main" val="667238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E2E0DA"/>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75F7D54C-E5CC-44FC-A68A-1674DD003F36}"/>
              </a:ext>
            </a:extLst>
          </p:cNvPr>
          <p:cNvSpPr txBox="1">
            <a:spLocks noChangeArrowheads="1"/>
          </p:cNvSpPr>
          <p:nvPr/>
        </p:nvSpPr>
        <p:spPr bwMode="auto">
          <a:xfrm>
            <a:off x="0" y="0"/>
            <a:ext cx="12192000"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FFFFFF"/>
              </a:solidFill>
              <a:latin typeface="Sweco Sans"/>
            </a:endParaRPr>
          </a:p>
        </p:txBody>
      </p:sp>
      <p:sp>
        <p:nvSpPr>
          <p:cNvPr id="6" name="text" descr="{&quot;templafy&quot;:{&quot;binding&quot;:&quot;Form.TitlePresentation&quot;,&quot;type&quot;:&quot;text&quot;}}" title="Form.TitlePresentation">
            <a:extLst>
              <a:ext uri="{FF2B5EF4-FFF2-40B4-BE49-F238E27FC236}">
                <a16:creationId xmlns:a16="http://schemas.microsoft.com/office/drawing/2014/main" id="{36C7550B-EFDD-4E4D-BCBC-A2B43EFBE848}"/>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7"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BAA0827A-2151-48EF-B89D-7A66E00EB1F8}"/>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8" name="Graphic 6">
            <a:extLst>
              <a:ext uri="{FF2B5EF4-FFF2-40B4-BE49-F238E27FC236}">
                <a16:creationId xmlns:a16="http://schemas.microsoft.com/office/drawing/2014/main" id="{E61D3A4B-EA57-4810-948B-802B59B7DBEE}"/>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3" name="Text Placeholder 8"/>
          <p:cNvSpPr txBox="1">
            <a:spLocks noGrp="1"/>
          </p:cNvSpPr>
          <p:nvPr>
            <p:ph type="body" idx="4294967295"/>
          </p:nvPr>
        </p:nvSpPr>
        <p:spPr>
          <a:xfrm>
            <a:off x="2330448" y="1439997"/>
            <a:ext cx="5556251" cy="4697272"/>
          </a:xfrm>
        </p:spPr>
        <p:txBody>
          <a:bodyPr/>
          <a:lstStyle>
            <a:lvl1pPr marL="0" indent="0">
              <a:lnSpc>
                <a:spcPct val="83000"/>
              </a:lnSpc>
              <a:spcAft>
                <a:spcPts val="0"/>
              </a:spcAft>
              <a:buNone/>
              <a:defRPr sz="6000"/>
            </a:lvl1pPr>
            <a:lvl2pPr marL="0" indent="0">
              <a:lnSpc>
                <a:spcPct val="120000"/>
              </a:lnSpc>
              <a:spcBef>
                <a:spcPts val="2100"/>
              </a:spcBef>
              <a:spcAft>
                <a:spcPts val="0"/>
              </a:spcAft>
              <a:buFont typeface="Sweco Sans" pitchFamily="2"/>
              <a:buChar char="​"/>
              <a:defRPr sz="1400"/>
            </a:lvl2pPr>
          </a:lstStyle>
          <a:p>
            <a:pPr lvl="0"/>
            <a:r>
              <a:rPr lang="en-GB"/>
              <a:t>Click to add quote </a:t>
            </a:r>
          </a:p>
          <a:p>
            <a:pPr lvl="1"/>
            <a:r>
              <a:rPr lang="en-GB"/>
              <a:t>Second level</a:t>
            </a:r>
          </a:p>
        </p:txBody>
      </p:sp>
      <p:sp>
        <p:nvSpPr>
          <p:cNvPr id="4" name="Text Placeholder 10"/>
          <p:cNvSpPr txBox="1">
            <a:spLocks noGrp="1"/>
          </p:cNvSpPr>
          <p:nvPr>
            <p:ph type="body" idx="4294967295"/>
          </p:nvPr>
        </p:nvSpPr>
        <p:spPr>
          <a:xfrm>
            <a:off x="2330448" y="5342400"/>
            <a:ext cx="5556251" cy="431999"/>
          </a:xfrm>
        </p:spPr>
        <p:txBody>
          <a:bodyPr anchor="b"/>
          <a:lstStyle>
            <a:lvl1pPr marL="0" indent="0">
              <a:buNone/>
              <a:defRPr sz="1400"/>
            </a:lvl1pPr>
          </a:lstStyle>
          <a:p>
            <a:pPr lvl="0"/>
            <a:r>
              <a:rPr lang="en-GB"/>
              <a:t>Click to add name, source etc…</a:t>
            </a:r>
          </a:p>
        </p:txBody>
      </p:sp>
      <p:sp>
        <p:nvSpPr>
          <p:cNvPr id="9" name="Date Placeholder 2">
            <a:extLst>
              <a:ext uri="{FF2B5EF4-FFF2-40B4-BE49-F238E27FC236}">
                <a16:creationId xmlns:a16="http://schemas.microsoft.com/office/drawing/2014/main" id="{C9EA09BB-5A19-45FB-B61D-BB3D05977CDD}"/>
              </a:ext>
            </a:extLst>
          </p:cNvPr>
          <p:cNvSpPr txBox="1">
            <a:spLocks noGrp="1"/>
          </p:cNvSpPr>
          <p:nvPr>
            <p:ph type="dt" sz="half" idx="10"/>
          </p:nvPr>
        </p:nvSpPr>
        <p:spPr/>
        <p:txBody>
          <a:bodyPr/>
          <a:lstStyle>
            <a:lvl1pPr>
              <a:defRPr smtClean="0"/>
            </a:lvl1pPr>
          </a:lstStyle>
          <a:p>
            <a:pPr>
              <a:defRPr/>
            </a:pPr>
            <a:fld id="{251C526D-C82C-4F82-B306-871C03F1D630}" type="datetime4">
              <a:rPr/>
              <a:pPr>
                <a:defRPr/>
              </a:pPr>
              <a:t>12 December 2022</a:t>
            </a:fld>
            <a:endParaRPr/>
          </a:p>
        </p:txBody>
      </p:sp>
      <p:sp>
        <p:nvSpPr>
          <p:cNvPr id="10" name="Footer Placeholder 3">
            <a:extLst>
              <a:ext uri="{FF2B5EF4-FFF2-40B4-BE49-F238E27FC236}">
                <a16:creationId xmlns:a16="http://schemas.microsoft.com/office/drawing/2014/main" id="{19F05AEF-5058-431E-9DD1-A6C19499FA89}"/>
              </a:ext>
            </a:extLst>
          </p:cNvPr>
          <p:cNvSpPr txBox="1">
            <a:spLocks noGrp="1"/>
          </p:cNvSpPr>
          <p:nvPr>
            <p:ph type="ftr" sz="quarter" idx="11"/>
          </p:nvPr>
        </p:nvSpPr>
        <p:spPr/>
        <p:txBody>
          <a:bodyPr/>
          <a:lstStyle>
            <a:lvl1pPr>
              <a:defRPr/>
            </a:lvl1pPr>
          </a:lstStyle>
          <a:p>
            <a:pPr>
              <a:defRPr/>
            </a:pPr>
            <a:endParaRPr/>
          </a:p>
        </p:txBody>
      </p:sp>
      <p:sp>
        <p:nvSpPr>
          <p:cNvPr id="11" name="Slide Number Placeholder 4">
            <a:extLst>
              <a:ext uri="{FF2B5EF4-FFF2-40B4-BE49-F238E27FC236}">
                <a16:creationId xmlns:a16="http://schemas.microsoft.com/office/drawing/2014/main" id="{3AB9EE79-9FC0-469B-9E64-E2B6903241B5}"/>
              </a:ext>
            </a:extLst>
          </p:cNvPr>
          <p:cNvSpPr txBox="1">
            <a:spLocks noGrp="1"/>
          </p:cNvSpPr>
          <p:nvPr>
            <p:ph type="sldNum" sz="quarter" idx="12"/>
          </p:nvPr>
        </p:nvSpPr>
        <p:spPr/>
        <p:txBody>
          <a:bodyPr/>
          <a:lstStyle>
            <a:lvl1pPr>
              <a:defRPr smtClean="0"/>
            </a:lvl1pPr>
          </a:lstStyle>
          <a:p>
            <a:pPr>
              <a:defRPr/>
            </a:pPr>
            <a:fld id="{63CB9CCC-2120-47F1-92C7-4AA8BB71DCF2}" type="slidenum">
              <a:rPr/>
              <a:pPr>
                <a:defRPr/>
              </a:pPr>
              <a:t>‹nr.›</a:t>
            </a:fld>
            <a:endParaRPr/>
          </a:p>
        </p:txBody>
      </p:sp>
    </p:spTree>
    <p:extLst>
      <p:ext uri="{BB962C8B-B14F-4D97-AF65-F5344CB8AC3E}">
        <p14:creationId xmlns:p14="http://schemas.microsoft.com/office/powerpoint/2010/main" val="278110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bright green">
    <p:bg>
      <p:bgPr>
        <a:solidFill>
          <a:srgbClr val="000000"/>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B3BACD7D-67FF-4919-B49D-2FA14650EC07}"/>
              </a:ext>
            </a:extLst>
          </p:cNvPr>
          <p:cNvSpPr txBox="1">
            <a:spLocks noChangeArrowheads="1"/>
          </p:cNvSpPr>
          <p:nvPr/>
        </p:nvSpPr>
        <p:spPr bwMode="auto">
          <a:xfrm>
            <a:off x="0" y="0"/>
            <a:ext cx="12192000"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sp>
        <p:nvSpPr>
          <p:cNvPr id="6" name="text" descr="{&quot;templafy&quot;:{&quot;binding&quot;:&quot;Form.TitlePresentation&quot;,&quot;type&quot;:&quot;text&quot;}}" title="Form.TitlePresentation">
            <a:extLst>
              <a:ext uri="{FF2B5EF4-FFF2-40B4-BE49-F238E27FC236}">
                <a16:creationId xmlns:a16="http://schemas.microsoft.com/office/drawing/2014/main" id="{2D8C96D3-6F2F-47B7-9926-4BE6A9E924E3}"/>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7"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C9FA667-DE50-4E5D-B25B-3BC90BD82EE6}"/>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8" name="Graphic 6">
            <a:extLst>
              <a:ext uri="{FF2B5EF4-FFF2-40B4-BE49-F238E27FC236}">
                <a16:creationId xmlns:a16="http://schemas.microsoft.com/office/drawing/2014/main" id="{E090249A-D9B5-4D3F-A283-9B5465BBC2BB}"/>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3" name="Text Placeholder 8"/>
          <p:cNvSpPr txBox="1">
            <a:spLocks noGrp="1"/>
          </p:cNvSpPr>
          <p:nvPr>
            <p:ph type="body" idx="4294967295"/>
          </p:nvPr>
        </p:nvSpPr>
        <p:spPr>
          <a:xfrm>
            <a:off x="2330448" y="1439997"/>
            <a:ext cx="5556251" cy="4697272"/>
          </a:xfrm>
        </p:spPr>
        <p:txBody>
          <a:bodyPr/>
          <a:lstStyle>
            <a:lvl1pPr marL="0" indent="0">
              <a:lnSpc>
                <a:spcPct val="83000"/>
              </a:lnSpc>
              <a:spcAft>
                <a:spcPts val="0"/>
              </a:spcAft>
              <a:buNone/>
              <a:defRPr sz="6000">
                <a:solidFill>
                  <a:srgbClr val="FFFFFF"/>
                </a:solidFill>
              </a:defRPr>
            </a:lvl1pPr>
            <a:lvl2pPr marL="0" indent="0">
              <a:lnSpc>
                <a:spcPct val="120000"/>
              </a:lnSpc>
              <a:spcBef>
                <a:spcPts val="2100"/>
              </a:spcBef>
              <a:spcAft>
                <a:spcPts val="0"/>
              </a:spcAft>
              <a:buClr>
                <a:srgbClr val="E2E0DA"/>
              </a:buClr>
              <a:buFont typeface="Sweco Sans" pitchFamily="2"/>
              <a:buChar char="​"/>
              <a:defRPr sz="1400">
                <a:solidFill>
                  <a:srgbClr val="FFFFFF"/>
                </a:solidFill>
              </a:defRPr>
            </a:lvl2pPr>
          </a:lstStyle>
          <a:p>
            <a:pPr lvl="0"/>
            <a:r>
              <a:rPr lang="en-GB"/>
              <a:t>Click to add quote </a:t>
            </a:r>
          </a:p>
          <a:p>
            <a:pPr lvl="1"/>
            <a:r>
              <a:rPr lang="en-GB"/>
              <a:t>Second level</a:t>
            </a:r>
          </a:p>
        </p:txBody>
      </p:sp>
      <p:sp>
        <p:nvSpPr>
          <p:cNvPr id="4" name="Text Placeholder 10"/>
          <p:cNvSpPr txBox="1">
            <a:spLocks noGrp="1"/>
          </p:cNvSpPr>
          <p:nvPr>
            <p:ph type="body" idx="4294967295"/>
          </p:nvPr>
        </p:nvSpPr>
        <p:spPr>
          <a:xfrm>
            <a:off x="2330448" y="5342400"/>
            <a:ext cx="5556251" cy="431999"/>
          </a:xfrm>
        </p:spPr>
        <p:txBody>
          <a:bodyPr anchor="b"/>
          <a:lstStyle>
            <a:lvl1pPr marL="0" indent="0">
              <a:buNone/>
              <a:defRPr sz="1400">
                <a:solidFill>
                  <a:srgbClr val="FFFFFF"/>
                </a:solidFill>
              </a:defRPr>
            </a:lvl1pPr>
          </a:lstStyle>
          <a:p>
            <a:pPr lvl="0"/>
            <a:r>
              <a:rPr lang="en-GB"/>
              <a:t>Click to add name, source etc…</a:t>
            </a:r>
          </a:p>
        </p:txBody>
      </p:sp>
      <p:sp>
        <p:nvSpPr>
          <p:cNvPr id="9" name="Date Placeholder 2">
            <a:extLst>
              <a:ext uri="{FF2B5EF4-FFF2-40B4-BE49-F238E27FC236}">
                <a16:creationId xmlns:a16="http://schemas.microsoft.com/office/drawing/2014/main" id="{33D6E235-0911-4D5D-9078-0ABC0D6B4DAA}"/>
              </a:ext>
            </a:extLst>
          </p:cNvPr>
          <p:cNvSpPr txBox="1">
            <a:spLocks noGrp="1"/>
          </p:cNvSpPr>
          <p:nvPr>
            <p:ph type="dt" sz="half" idx="10"/>
          </p:nvPr>
        </p:nvSpPr>
        <p:spPr/>
        <p:txBody>
          <a:bodyPr/>
          <a:lstStyle>
            <a:lvl1pPr>
              <a:defRPr smtClean="0"/>
            </a:lvl1pPr>
          </a:lstStyle>
          <a:p>
            <a:pPr>
              <a:defRPr/>
            </a:pPr>
            <a:fld id="{0F641A0F-93F2-4469-81DE-2F6D67E65D93}" type="datetime4">
              <a:rPr/>
              <a:pPr>
                <a:defRPr/>
              </a:pPr>
              <a:t>12 December 2022</a:t>
            </a:fld>
            <a:endParaRPr/>
          </a:p>
        </p:txBody>
      </p:sp>
      <p:sp>
        <p:nvSpPr>
          <p:cNvPr id="10" name="Footer Placeholder 3">
            <a:extLst>
              <a:ext uri="{FF2B5EF4-FFF2-40B4-BE49-F238E27FC236}">
                <a16:creationId xmlns:a16="http://schemas.microsoft.com/office/drawing/2014/main" id="{7053AC9F-07D6-4414-BE3B-F20EAE1416AE}"/>
              </a:ext>
            </a:extLst>
          </p:cNvPr>
          <p:cNvSpPr txBox="1">
            <a:spLocks noGrp="1"/>
          </p:cNvSpPr>
          <p:nvPr>
            <p:ph type="ftr" sz="quarter" idx="11"/>
          </p:nvPr>
        </p:nvSpPr>
        <p:spPr/>
        <p:txBody>
          <a:bodyPr/>
          <a:lstStyle>
            <a:lvl1pPr>
              <a:defRPr/>
            </a:lvl1pPr>
          </a:lstStyle>
          <a:p>
            <a:pPr>
              <a:defRPr/>
            </a:pPr>
            <a:endParaRPr/>
          </a:p>
        </p:txBody>
      </p:sp>
      <p:sp>
        <p:nvSpPr>
          <p:cNvPr id="11" name="Slide Number Placeholder 4">
            <a:extLst>
              <a:ext uri="{FF2B5EF4-FFF2-40B4-BE49-F238E27FC236}">
                <a16:creationId xmlns:a16="http://schemas.microsoft.com/office/drawing/2014/main" id="{2B88C68E-5954-4F5C-96AD-F346849B5DE3}"/>
              </a:ext>
            </a:extLst>
          </p:cNvPr>
          <p:cNvSpPr txBox="1">
            <a:spLocks noGrp="1"/>
          </p:cNvSpPr>
          <p:nvPr>
            <p:ph type="sldNum" sz="quarter" idx="12"/>
          </p:nvPr>
        </p:nvSpPr>
        <p:spPr/>
        <p:txBody>
          <a:bodyPr/>
          <a:lstStyle>
            <a:lvl1pPr>
              <a:defRPr smtClean="0">
                <a:solidFill>
                  <a:srgbClr val="FFFFFF"/>
                </a:solidFill>
              </a:defRPr>
            </a:lvl1pPr>
          </a:lstStyle>
          <a:p>
            <a:pPr>
              <a:defRPr/>
            </a:pPr>
            <a:fld id="{86A0F37F-28A0-4DA3-A398-9652394ADED7}" type="slidenum">
              <a:rPr/>
              <a:pPr>
                <a:defRPr/>
              </a:pPr>
              <a:t>‹nr.›</a:t>
            </a:fld>
            <a:endParaRPr/>
          </a:p>
        </p:txBody>
      </p:sp>
    </p:spTree>
    <p:extLst>
      <p:ext uri="{BB962C8B-B14F-4D97-AF65-F5344CB8AC3E}">
        <p14:creationId xmlns:p14="http://schemas.microsoft.com/office/powerpoint/2010/main" val="1123725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add title</a:t>
            </a:r>
          </a:p>
        </p:txBody>
      </p:sp>
      <p:sp>
        <p:nvSpPr>
          <p:cNvPr id="3" name="Date Placeholder 1">
            <a:extLst>
              <a:ext uri="{FF2B5EF4-FFF2-40B4-BE49-F238E27FC236}">
                <a16:creationId xmlns:a16="http://schemas.microsoft.com/office/drawing/2014/main" id="{BD564827-B865-4CA8-A0EC-7B4E8B0D3640}"/>
              </a:ext>
            </a:extLst>
          </p:cNvPr>
          <p:cNvSpPr txBox="1">
            <a:spLocks noGrp="1"/>
          </p:cNvSpPr>
          <p:nvPr>
            <p:ph type="dt" sz="half" idx="10"/>
          </p:nvPr>
        </p:nvSpPr>
        <p:spPr>
          <a:ln/>
        </p:spPr>
        <p:txBody>
          <a:bodyPr/>
          <a:lstStyle>
            <a:lvl1pPr>
              <a:defRPr/>
            </a:lvl1pPr>
          </a:lstStyle>
          <a:p>
            <a:pPr>
              <a:defRPr/>
            </a:pPr>
            <a:fld id="{34D7F389-CAFB-401D-8DD6-51955DCDE275}" type="datetime4">
              <a:rPr/>
              <a:pPr>
                <a:defRPr/>
              </a:pPr>
              <a:t>12 December 2022</a:t>
            </a:fld>
            <a:endParaRPr/>
          </a:p>
        </p:txBody>
      </p:sp>
      <p:sp>
        <p:nvSpPr>
          <p:cNvPr id="4" name="Footer Placeholder 7">
            <a:extLst>
              <a:ext uri="{FF2B5EF4-FFF2-40B4-BE49-F238E27FC236}">
                <a16:creationId xmlns:a16="http://schemas.microsoft.com/office/drawing/2014/main" id="{147D9194-4506-4207-88C6-A830AEE9E1CB}"/>
              </a:ext>
            </a:extLst>
          </p:cNvPr>
          <p:cNvSpPr txBox="1">
            <a:spLocks noGrp="1"/>
          </p:cNvSpPr>
          <p:nvPr>
            <p:ph type="ftr" sz="quarter" idx="11"/>
          </p:nvPr>
        </p:nvSpPr>
        <p:spPr>
          <a:ln/>
        </p:spPr>
        <p:txBody>
          <a:bodyPr/>
          <a:lstStyle>
            <a:lvl1pPr>
              <a:defRPr/>
            </a:lvl1pPr>
          </a:lstStyle>
          <a:p>
            <a:pPr>
              <a:defRPr/>
            </a:pPr>
            <a:endParaRPr/>
          </a:p>
        </p:txBody>
      </p:sp>
      <p:sp>
        <p:nvSpPr>
          <p:cNvPr id="5" name="Slide Number Placeholder 8">
            <a:extLst>
              <a:ext uri="{FF2B5EF4-FFF2-40B4-BE49-F238E27FC236}">
                <a16:creationId xmlns:a16="http://schemas.microsoft.com/office/drawing/2014/main" id="{0FB5013E-2BDA-4EA3-AB30-72F321E6AE17}"/>
              </a:ext>
            </a:extLst>
          </p:cNvPr>
          <p:cNvSpPr txBox="1">
            <a:spLocks noGrp="1"/>
          </p:cNvSpPr>
          <p:nvPr>
            <p:ph type="sldNum" sz="quarter" idx="12"/>
          </p:nvPr>
        </p:nvSpPr>
        <p:spPr>
          <a:ln/>
        </p:spPr>
        <p:txBody>
          <a:bodyPr/>
          <a:lstStyle>
            <a:lvl1pPr>
              <a:defRPr/>
            </a:lvl1pPr>
          </a:lstStyle>
          <a:p>
            <a:pPr>
              <a:defRPr/>
            </a:pPr>
            <a:fld id="{0A98F68C-C349-4CF6-B0EA-A30C0FE5E1EF}" type="slidenum">
              <a:rPr/>
              <a:pPr>
                <a:defRPr/>
              </a:pPr>
              <a:t>‹nr.›</a:t>
            </a:fld>
            <a:endParaRPr/>
          </a:p>
        </p:txBody>
      </p:sp>
    </p:spTree>
    <p:extLst>
      <p:ext uri="{BB962C8B-B14F-4D97-AF65-F5344CB8AC3E}">
        <p14:creationId xmlns:p14="http://schemas.microsoft.com/office/powerpoint/2010/main" val="23396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57C42-F84B-4DB9-AD62-79588ABCCBFC}"/>
              </a:ext>
            </a:extLst>
          </p:cNvPr>
          <p:cNvSpPr txBox="1">
            <a:spLocks noGrp="1"/>
          </p:cNvSpPr>
          <p:nvPr>
            <p:ph type="dt" sz="half" idx="10"/>
          </p:nvPr>
        </p:nvSpPr>
        <p:spPr>
          <a:ln/>
        </p:spPr>
        <p:txBody>
          <a:bodyPr/>
          <a:lstStyle>
            <a:lvl1pPr>
              <a:defRPr/>
            </a:lvl1pPr>
          </a:lstStyle>
          <a:p>
            <a:pPr>
              <a:defRPr/>
            </a:pPr>
            <a:fld id="{99A0B8C7-8D67-49DA-B945-0E370740F220}" type="datetime4">
              <a:rPr/>
              <a:pPr>
                <a:defRPr/>
              </a:pPr>
              <a:t>12 December 2022</a:t>
            </a:fld>
            <a:endParaRPr/>
          </a:p>
        </p:txBody>
      </p:sp>
      <p:sp>
        <p:nvSpPr>
          <p:cNvPr id="3" name="Footer Placeholder 7">
            <a:extLst>
              <a:ext uri="{FF2B5EF4-FFF2-40B4-BE49-F238E27FC236}">
                <a16:creationId xmlns:a16="http://schemas.microsoft.com/office/drawing/2014/main" id="{3AC5D756-9AFE-466D-BD72-DE09155D9DB2}"/>
              </a:ext>
            </a:extLst>
          </p:cNvPr>
          <p:cNvSpPr txBox="1">
            <a:spLocks noGrp="1"/>
          </p:cNvSpPr>
          <p:nvPr>
            <p:ph type="ftr" sz="quarter" idx="11"/>
          </p:nvPr>
        </p:nvSpPr>
        <p:spPr>
          <a:ln/>
        </p:spPr>
        <p:txBody>
          <a:bodyPr/>
          <a:lstStyle>
            <a:lvl1pPr>
              <a:defRPr/>
            </a:lvl1pPr>
          </a:lstStyle>
          <a:p>
            <a:pPr>
              <a:defRPr/>
            </a:pPr>
            <a:endParaRPr/>
          </a:p>
        </p:txBody>
      </p:sp>
      <p:sp>
        <p:nvSpPr>
          <p:cNvPr id="4" name="Slide Number Placeholder 8">
            <a:extLst>
              <a:ext uri="{FF2B5EF4-FFF2-40B4-BE49-F238E27FC236}">
                <a16:creationId xmlns:a16="http://schemas.microsoft.com/office/drawing/2014/main" id="{0825F231-4E79-4712-AB44-0D1130983773}"/>
              </a:ext>
            </a:extLst>
          </p:cNvPr>
          <p:cNvSpPr txBox="1">
            <a:spLocks noGrp="1"/>
          </p:cNvSpPr>
          <p:nvPr>
            <p:ph type="sldNum" sz="quarter" idx="12"/>
          </p:nvPr>
        </p:nvSpPr>
        <p:spPr>
          <a:ln/>
        </p:spPr>
        <p:txBody>
          <a:bodyPr/>
          <a:lstStyle>
            <a:lvl1pPr>
              <a:defRPr/>
            </a:lvl1pPr>
          </a:lstStyle>
          <a:p>
            <a:pPr>
              <a:defRPr/>
            </a:pPr>
            <a:fld id="{88E4DD04-BEEC-4335-81DC-CE722A5A587B}" type="slidenum">
              <a:rPr/>
              <a:pPr>
                <a:defRPr/>
              </a:pPr>
              <a:t>‹nr.›</a:t>
            </a:fld>
            <a:endParaRPr/>
          </a:p>
        </p:txBody>
      </p:sp>
    </p:spTree>
    <p:extLst>
      <p:ext uri="{BB962C8B-B14F-4D97-AF65-F5344CB8AC3E}">
        <p14:creationId xmlns:p14="http://schemas.microsoft.com/office/powerpoint/2010/main" val="4096572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A">
    <p:bg>
      <p:bgPr>
        <a:solidFill>
          <a:srgbClr val="3F3F42"/>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525B96F-4451-480A-BB69-DAFE1CA54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descr="{&quot;templafy&quot;:{&quot;binding&quot;:&quot;Form.TitlePresentation&quot;,&quot;type&quot;:&quot;text&quot;}}" title="Form.TitlePresentation">
            <a:extLst>
              <a:ext uri="{FF2B5EF4-FFF2-40B4-BE49-F238E27FC236}">
                <a16:creationId xmlns:a16="http://schemas.microsoft.com/office/drawing/2014/main" id="{C40238F6-13F8-4CAB-B83D-E1F462ED34E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4" name="Graphic 9">
            <a:extLst>
              <a:ext uri="{FF2B5EF4-FFF2-40B4-BE49-F238E27FC236}">
                <a16:creationId xmlns:a16="http://schemas.microsoft.com/office/drawing/2014/main" id="{C80F7F72-A1A5-45EC-8E47-5D925459D8C4}"/>
              </a:ext>
            </a:extLst>
          </p:cNvPr>
          <p:cNvPicPr>
            <a:picLocks noChangeAspect="1"/>
          </p:cNvPicPr>
          <p:nvPr/>
        </p:nvPicPr>
        <p:blipFill>
          <a:blip r:embed="rId3"/>
          <a:stretch>
            <a:fillRect/>
          </a:stretch>
        </p:blipFill>
        <p:spPr>
          <a:xfrm>
            <a:off x="10023475" y="360363"/>
            <a:ext cx="1806575" cy="525462"/>
          </a:xfrm>
          <a:prstGeom prst="rect">
            <a:avLst/>
          </a:prstGeom>
          <a:noFill/>
          <a:ln cap="flat">
            <a:noFill/>
          </a:ln>
        </p:spPr>
      </p:pic>
      <p:grpSp>
        <p:nvGrpSpPr>
          <p:cNvPr id="5" name="Group 4">
            <a:extLst>
              <a:ext uri="{FF2B5EF4-FFF2-40B4-BE49-F238E27FC236}">
                <a16:creationId xmlns:a16="http://schemas.microsoft.com/office/drawing/2014/main" id="{0FBA4004-617A-4705-A1EB-464AC1780C9E}"/>
              </a:ext>
            </a:extLst>
          </p:cNvPr>
          <p:cNvGrpSpPr>
            <a:grpSpLocks/>
          </p:cNvGrpSpPr>
          <p:nvPr/>
        </p:nvGrpSpPr>
        <p:grpSpPr bwMode="auto">
          <a:xfrm>
            <a:off x="2336800" y="1477963"/>
            <a:ext cx="5016500" cy="2605087"/>
            <a:chOff x="2336804" y="1477807"/>
            <a:chExt cx="5016489" cy="2604750"/>
          </a:xfrm>
        </p:grpSpPr>
        <p:sp>
          <p:nvSpPr>
            <p:cNvPr id="6" name="Freeform 5">
              <a:extLst>
                <a:ext uri="{FF2B5EF4-FFF2-40B4-BE49-F238E27FC236}">
                  <a16:creationId xmlns:a16="http://schemas.microsoft.com/office/drawing/2014/main" id="{75226102-51FB-444C-A87B-ABC71C194C47}"/>
                </a:ext>
              </a:extLst>
            </p:cNvPr>
            <p:cNvSpPr>
              <a:spLocks/>
            </p:cNvSpPr>
            <p:nvPr/>
          </p:nvSpPr>
          <p:spPr bwMode="auto">
            <a:xfrm>
              <a:off x="2336804" y="1477807"/>
              <a:ext cx="399355" cy="692740"/>
            </a:xfrm>
            <a:custGeom>
              <a:avLst/>
              <a:gdLst>
                <a:gd name="T0" fmla="*/ 199678 w 55"/>
                <a:gd name="T1" fmla="*/ 0 h 95"/>
                <a:gd name="T2" fmla="*/ 399355 w 55"/>
                <a:gd name="T3" fmla="*/ 346370 h 95"/>
                <a:gd name="T4" fmla="*/ 199678 w 55"/>
                <a:gd name="T5" fmla="*/ 692740 h 95"/>
                <a:gd name="T6" fmla="*/ 0 w 55"/>
                <a:gd name="T7" fmla="*/ 346370 h 95"/>
                <a:gd name="T8" fmla="*/ 399355 w 55"/>
                <a:gd name="T9" fmla="*/ 29168 h 95"/>
                <a:gd name="T10" fmla="*/ 399355 w 55"/>
                <a:gd name="T11" fmla="*/ 43752 h 95"/>
                <a:gd name="T12" fmla="*/ 377572 w 55"/>
                <a:gd name="T13" fmla="*/ 65628 h 95"/>
                <a:gd name="T14" fmla="*/ 232352 w 55"/>
                <a:gd name="T15" fmla="*/ 65628 h 95"/>
                <a:gd name="T16" fmla="*/ 232352 w 55"/>
                <a:gd name="T17" fmla="*/ 670864 h 95"/>
                <a:gd name="T18" fmla="*/ 210569 w 55"/>
                <a:gd name="T19" fmla="*/ 692740 h 95"/>
                <a:gd name="T20" fmla="*/ 188786 w 55"/>
                <a:gd name="T21" fmla="*/ 692740 h 95"/>
                <a:gd name="T22" fmla="*/ 167003 w 55"/>
                <a:gd name="T23" fmla="*/ 670864 h 95"/>
                <a:gd name="T24" fmla="*/ 167003 w 55"/>
                <a:gd name="T25" fmla="*/ 65628 h 95"/>
                <a:gd name="T26" fmla="*/ 21783 w 55"/>
                <a:gd name="T27" fmla="*/ 65628 h 95"/>
                <a:gd name="T28" fmla="*/ 0 w 55"/>
                <a:gd name="T29" fmla="*/ 43752 h 95"/>
                <a:gd name="T30" fmla="*/ 0 w 55"/>
                <a:gd name="T31" fmla="*/ 29168 h 95"/>
                <a:gd name="T32" fmla="*/ 21783 w 55"/>
                <a:gd name="T33" fmla="*/ 0 h 95"/>
                <a:gd name="T34" fmla="*/ 377572 w 55"/>
                <a:gd name="T35" fmla="*/ 0 h 95"/>
                <a:gd name="T36" fmla="*/ 399355 w 55"/>
                <a:gd name="T37" fmla="*/ 29168 h 95"/>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95"/>
                <a:gd name="T59" fmla="*/ 55 w 55"/>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7" name="Freeform 6">
              <a:extLst>
                <a:ext uri="{FF2B5EF4-FFF2-40B4-BE49-F238E27FC236}">
                  <a16:creationId xmlns:a16="http://schemas.microsoft.com/office/drawing/2014/main" id="{69F5AED8-AAFE-4B24-8108-825EFCE63929}"/>
                </a:ext>
              </a:extLst>
            </p:cNvPr>
            <p:cNvSpPr>
              <a:spLocks/>
            </p:cNvSpPr>
            <p:nvPr/>
          </p:nvSpPr>
          <p:spPr bwMode="auto">
            <a:xfrm>
              <a:off x="2795275"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175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0 h 68"/>
                <a:gd name="T28" fmla="*/ 36351 w 29"/>
                <a:gd name="T29" fmla="*/ 0 h 68"/>
                <a:gd name="T30" fmla="*/ 58161 w 29"/>
                <a:gd name="T31" fmla="*/ 29135 h 68"/>
                <a:gd name="T32" fmla="*/ 58161 w 29"/>
                <a:gd name="T33" fmla="*/ 72837 h 68"/>
                <a:gd name="T34" fmla="*/ 18175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8" name="Freeform 7">
              <a:extLst>
                <a:ext uri="{FF2B5EF4-FFF2-40B4-BE49-F238E27FC236}">
                  <a16:creationId xmlns:a16="http://schemas.microsoft.com/office/drawing/2014/main" id="{B332504A-A6A5-4FDE-A56A-5AC04C8C0CDC}"/>
                </a:ext>
              </a:extLst>
            </p:cNvPr>
            <p:cNvSpPr>
              <a:spLocks/>
            </p:cNvSpPr>
            <p:nvPr/>
          </p:nvSpPr>
          <p:spPr bwMode="auto">
            <a:xfrm>
              <a:off x="3070811" y="1667454"/>
              <a:ext cx="392661" cy="510911"/>
            </a:xfrm>
            <a:custGeom>
              <a:avLst/>
              <a:gdLst>
                <a:gd name="T0" fmla="*/ 196331 w 54"/>
                <a:gd name="T1" fmla="*/ 0 h 70"/>
                <a:gd name="T2" fmla="*/ 392661 w 54"/>
                <a:gd name="T3" fmla="*/ 255456 h 70"/>
                <a:gd name="T4" fmla="*/ 196331 w 54"/>
                <a:gd name="T5" fmla="*/ 510911 h 70"/>
                <a:gd name="T6" fmla="*/ 0 w 54"/>
                <a:gd name="T7" fmla="*/ 255456 h 70"/>
                <a:gd name="T8" fmla="*/ 392661 w 54"/>
                <a:gd name="T9" fmla="*/ 467119 h 70"/>
                <a:gd name="T10" fmla="*/ 392661 w 54"/>
                <a:gd name="T11" fmla="*/ 481716 h 70"/>
                <a:gd name="T12" fmla="*/ 378118 w 54"/>
                <a:gd name="T13" fmla="*/ 503612 h 70"/>
                <a:gd name="T14" fmla="*/ 298132 w 54"/>
                <a:gd name="T15" fmla="*/ 445222 h 70"/>
                <a:gd name="T16" fmla="*/ 159973 w 54"/>
                <a:gd name="T17" fmla="*/ 510911 h 70"/>
                <a:gd name="T18" fmla="*/ 0 w 54"/>
                <a:gd name="T19" fmla="*/ 379534 h 70"/>
                <a:gd name="T20" fmla="*/ 167245 w 54"/>
                <a:gd name="T21" fmla="*/ 233559 h 70"/>
                <a:gd name="T22" fmla="*/ 239960 w 54"/>
                <a:gd name="T23" fmla="*/ 218962 h 70"/>
                <a:gd name="T24" fmla="*/ 290860 w 54"/>
                <a:gd name="T25" fmla="*/ 175169 h 70"/>
                <a:gd name="T26" fmla="*/ 181788 w 54"/>
                <a:gd name="T27" fmla="*/ 65689 h 70"/>
                <a:gd name="T28" fmla="*/ 72715 w 54"/>
                <a:gd name="T29" fmla="*/ 153273 h 70"/>
                <a:gd name="T30" fmla="*/ 50901 w 54"/>
                <a:gd name="T31" fmla="*/ 182468 h 70"/>
                <a:gd name="T32" fmla="*/ 29086 w 54"/>
                <a:gd name="T33" fmla="*/ 182468 h 70"/>
                <a:gd name="T34" fmla="*/ 7272 w 54"/>
                <a:gd name="T35" fmla="*/ 153273 h 70"/>
                <a:gd name="T36" fmla="*/ 181788 w 54"/>
                <a:gd name="T37" fmla="*/ 0 h 70"/>
                <a:gd name="T38" fmla="*/ 356304 w 54"/>
                <a:gd name="T39" fmla="*/ 167871 h 70"/>
                <a:gd name="T40" fmla="*/ 356304 w 54"/>
                <a:gd name="T41" fmla="*/ 394131 h 70"/>
                <a:gd name="T42" fmla="*/ 378118 w 54"/>
                <a:gd name="T43" fmla="*/ 437924 h 70"/>
                <a:gd name="T44" fmla="*/ 392661 w 54"/>
                <a:gd name="T45" fmla="*/ 467119 h 70"/>
                <a:gd name="T46" fmla="*/ 290860 w 54"/>
                <a:gd name="T47" fmla="*/ 335742 h 70"/>
                <a:gd name="T48" fmla="*/ 290860 w 54"/>
                <a:gd name="T49" fmla="*/ 255455 h 70"/>
                <a:gd name="T50" fmla="*/ 239960 w 54"/>
                <a:gd name="T51" fmla="*/ 277352 h 70"/>
                <a:gd name="T52" fmla="*/ 189059 w 54"/>
                <a:gd name="T53" fmla="*/ 284650 h 70"/>
                <a:gd name="T54" fmla="*/ 65444 w 54"/>
                <a:gd name="T55" fmla="*/ 372235 h 70"/>
                <a:gd name="T56" fmla="*/ 159973 w 54"/>
                <a:gd name="T57" fmla="*/ 445222 h 70"/>
                <a:gd name="T58" fmla="*/ 290860 w 54"/>
                <a:gd name="T59" fmla="*/ 335742 h 70"/>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70"/>
                <a:gd name="T92" fmla="*/ 54 w 54"/>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9" name="Freeform 8">
              <a:extLst>
                <a:ext uri="{FF2B5EF4-FFF2-40B4-BE49-F238E27FC236}">
                  <a16:creationId xmlns:a16="http://schemas.microsoft.com/office/drawing/2014/main" id="{041A1FF5-E7D3-4810-9876-CDEF3E9EC031}"/>
                </a:ext>
              </a:extLst>
            </p:cNvPr>
            <p:cNvSpPr>
              <a:spLocks/>
            </p:cNvSpPr>
            <p:nvPr/>
          </p:nvSpPr>
          <p:spPr bwMode="auto">
            <a:xfrm>
              <a:off x="3572798"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0" name="Freeform 9">
              <a:extLst>
                <a:ext uri="{FF2B5EF4-FFF2-40B4-BE49-F238E27FC236}">
                  <a16:creationId xmlns:a16="http://schemas.microsoft.com/office/drawing/2014/main" id="{6DFF656C-07E6-40CA-AF0B-6939D641E37C}"/>
                </a:ext>
              </a:extLst>
            </p:cNvPr>
            <p:cNvSpPr>
              <a:spLocks/>
            </p:cNvSpPr>
            <p:nvPr/>
          </p:nvSpPr>
          <p:spPr bwMode="auto">
            <a:xfrm>
              <a:off x="4037972" y="1667454"/>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8236 w 48"/>
                <a:gd name="T13" fmla="*/ 145975 h 70"/>
                <a:gd name="T14" fmla="*/ 269140 w 48"/>
                <a:gd name="T15" fmla="*/ 131377 h 70"/>
                <a:gd name="T16" fmla="*/ 174577 w 48"/>
                <a:gd name="T17" fmla="*/ 65689 h 70"/>
                <a:gd name="T18" fmla="*/ 80014 w 48"/>
                <a:gd name="T19" fmla="*/ 145975 h 70"/>
                <a:gd name="T20" fmla="*/ 160029 w 48"/>
                <a:gd name="T21" fmla="*/ 211663 h 70"/>
                <a:gd name="T22" fmla="*/ 196399 w 48"/>
                <a:gd name="T23" fmla="*/ 218962 h 70"/>
                <a:gd name="T24" fmla="*/ 349154 w 48"/>
                <a:gd name="T25" fmla="*/ 364936 h 70"/>
                <a:gd name="T26" fmla="*/ 174577 w 48"/>
                <a:gd name="T27" fmla="*/ 510911 h 70"/>
                <a:gd name="T28" fmla="*/ 0 w 48"/>
                <a:gd name="T29" fmla="*/ 379534 h 70"/>
                <a:gd name="T30" fmla="*/ 21822 w 48"/>
                <a:gd name="T31" fmla="*/ 357638 h 70"/>
                <a:gd name="T32" fmla="*/ 43644 w 48"/>
                <a:gd name="T33" fmla="*/ 357638 h 70"/>
                <a:gd name="T34" fmla="*/ 65466 w 48"/>
                <a:gd name="T35" fmla="*/ 379534 h 70"/>
                <a:gd name="T36" fmla="*/ 174577 w 48"/>
                <a:gd name="T37" fmla="*/ 445222 h 70"/>
                <a:gd name="T38" fmla="*/ 283688 w 48"/>
                <a:gd name="T39" fmla="*/ 364936 h 70"/>
                <a:gd name="T40" fmla="*/ 181851 w 48"/>
                <a:gd name="T41" fmla="*/ 284650 h 70"/>
                <a:gd name="T42" fmla="*/ 152755 w 48"/>
                <a:gd name="T43" fmla="*/ 277352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1" name="Freeform 10">
              <a:extLst>
                <a:ext uri="{FF2B5EF4-FFF2-40B4-BE49-F238E27FC236}">
                  <a16:creationId xmlns:a16="http://schemas.microsoft.com/office/drawing/2014/main" id="{34251270-640D-44DF-892F-3FD6B806025A}"/>
                </a:ext>
              </a:extLst>
            </p:cNvPr>
            <p:cNvSpPr>
              <a:spLocks/>
            </p:cNvSpPr>
            <p:nvPr/>
          </p:nvSpPr>
          <p:spPr bwMode="auto">
            <a:xfrm>
              <a:off x="4451829" y="1477807"/>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38088 w 33"/>
                <a:gd name="T9" fmla="*/ 153132 h 95"/>
                <a:gd name="T10" fmla="*/ 138088 w 33"/>
                <a:gd name="T11" fmla="*/ 196884 h 95"/>
                <a:gd name="T12" fmla="*/ 210766 w 33"/>
                <a:gd name="T13" fmla="*/ 196884 h 95"/>
                <a:gd name="T14" fmla="*/ 232569 w 33"/>
                <a:gd name="T15" fmla="*/ 226052 h 95"/>
                <a:gd name="T16" fmla="*/ 232569 w 33"/>
                <a:gd name="T17" fmla="*/ 233344 h 95"/>
                <a:gd name="T18" fmla="*/ 210766 w 33"/>
                <a:gd name="T19" fmla="*/ 262512 h 95"/>
                <a:gd name="T20" fmla="*/ 138088 w 33"/>
                <a:gd name="T21" fmla="*/ 262512 h 95"/>
                <a:gd name="T22" fmla="*/ 138088 w 33"/>
                <a:gd name="T23" fmla="*/ 670864 h 95"/>
                <a:gd name="T24" fmla="*/ 116285 w 33"/>
                <a:gd name="T25" fmla="*/ 692740 h 95"/>
                <a:gd name="T26" fmla="*/ 94481 w 33"/>
                <a:gd name="T27" fmla="*/ 692740 h 95"/>
                <a:gd name="T28" fmla="*/ 72678 w 33"/>
                <a:gd name="T29" fmla="*/ 670864 h 95"/>
                <a:gd name="T30" fmla="*/ 72678 w 33"/>
                <a:gd name="T31" fmla="*/ 262512 h 95"/>
                <a:gd name="T32" fmla="*/ 21803 w 33"/>
                <a:gd name="T33" fmla="*/ 262512 h 95"/>
                <a:gd name="T34" fmla="*/ 0 w 33"/>
                <a:gd name="T35" fmla="*/ 233344 h 95"/>
                <a:gd name="T36" fmla="*/ 0 w 33"/>
                <a:gd name="T37" fmla="*/ 226052 h 95"/>
                <a:gd name="T38" fmla="*/ 21803 w 33"/>
                <a:gd name="T39" fmla="*/ 196884 h 95"/>
                <a:gd name="T40" fmla="*/ 72678 w 33"/>
                <a:gd name="T41" fmla="*/ 196884 h 95"/>
                <a:gd name="T42" fmla="*/ 72678 w 33"/>
                <a:gd name="T43" fmla="*/ 145840 h 95"/>
                <a:gd name="T44" fmla="*/ 218034 w 33"/>
                <a:gd name="T45" fmla="*/ 0 h 95"/>
                <a:gd name="T46" fmla="*/ 239837 w 33"/>
                <a:gd name="T47" fmla="*/ 21876 h 95"/>
                <a:gd name="T48" fmla="*/ 239837 w 33"/>
                <a:gd name="T49" fmla="*/ 43752 h 95"/>
                <a:gd name="T50" fmla="*/ 218034 w 33"/>
                <a:gd name="T51" fmla="*/ 65628 h 95"/>
                <a:gd name="T52" fmla="*/ 138088 w 33"/>
                <a:gd name="T53" fmla="*/ 153132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2" name="Freeform 11">
              <a:extLst>
                <a:ext uri="{FF2B5EF4-FFF2-40B4-BE49-F238E27FC236}">
                  <a16:creationId xmlns:a16="http://schemas.microsoft.com/office/drawing/2014/main" id="{69E8C1C6-9CFB-469E-A317-D95E1FF06ABB}"/>
                </a:ext>
              </a:extLst>
            </p:cNvPr>
            <p:cNvSpPr>
              <a:spLocks/>
            </p:cNvSpPr>
            <p:nvPr/>
          </p:nvSpPr>
          <p:spPr bwMode="auto">
            <a:xfrm>
              <a:off x="4750783" y="1667454"/>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75169 h 70"/>
                <a:gd name="T10" fmla="*/ 370350 w 51"/>
                <a:gd name="T11" fmla="*/ 343040 h 70"/>
                <a:gd name="T12" fmla="*/ 188806 w 51"/>
                <a:gd name="T13" fmla="*/ 510911 h 70"/>
                <a:gd name="T14" fmla="*/ 0 w 51"/>
                <a:gd name="T15" fmla="*/ 343040 h 70"/>
                <a:gd name="T16" fmla="*/ 0 w 51"/>
                <a:gd name="T17" fmla="*/ 175169 h 70"/>
                <a:gd name="T18" fmla="*/ 188806 w 51"/>
                <a:gd name="T19" fmla="*/ 0 h 70"/>
                <a:gd name="T20" fmla="*/ 370350 w 51"/>
                <a:gd name="T21" fmla="*/ 175169 h 70"/>
                <a:gd name="T22" fmla="*/ 65356 w 51"/>
                <a:gd name="T23" fmla="*/ 182468 h 70"/>
                <a:gd name="T24" fmla="*/ 65356 w 51"/>
                <a:gd name="T25" fmla="*/ 328443 h 70"/>
                <a:gd name="T26" fmla="*/ 188806 w 51"/>
                <a:gd name="T27" fmla="*/ 445222 h 70"/>
                <a:gd name="T28" fmla="*/ 304994 w 51"/>
                <a:gd name="T29" fmla="*/ 328443 h 70"/>
                <a:gd name="T30" fmla="*/ 304994 w 51"/>
                <a:gd name="T31" fmla="*/ 182468 h 70"/>
                <a:gd name="T32" fmla="*/ 188806 w 51"/>
                <a:gd name="T33" fmla="*/ 65689 h 70"/>
                <a:gd name="T34" fmla="*/ 65356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3" name="Freeform 12">
              <a:extLst>
                <a:ext uri="{FF2B5EF4-FFF2-40B4-BE49-F238E27FC236}">
                  <a16:creationId xmlns:a16="http://schemas.microsoft.com/office/drawing/2014/main" id="{493EB970-1AC2-4480-B03A-8BEAA66C5CBD}"/>
                </a:ext>
              </a:extLst>
            </p:cNvPr>
            <p:cNvSpPr>
              <a:spLocks/>
            </p:cNvSpPr>
            <p:nvPr/>
          </p:nvSpPr>
          <p:spPr bwMode="auto">
            <a:xfrm>
              <a:off x="5244961"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72701 w 29"/>
                <a:gd name="T15" fmla="*/ 203944 h 68"/>
                <a:gd name="T16" fmla="*/ 72701 w 29"/>
                <a:gd name="T17" fmla="*/ 473442 h 68"/>
                <a:gd name="T18" fmla="*/ 43621 w 29"/>
                <a:gd name="T19" fmla="*/ 495293 h 68"/>
                <a:gd name="T20" fmla="*/ 29080 w 29"/>
                <a:gd name="T21" fmla="*/ 495293 h 68"/>
                <a:gd name="T22" fmla="*/ 0 w 29"/>
                <a:gd name="T23" fmla="*/ 473442 h 68"/>
                <a:gd name="T24" fmla="*/ 0 w 29"/>
                <a:gd name="T25" fmla="*/ 29135 h 68"/>
                <a:gd name="T26" fmla="*/ 29080 w 29"/>
                <a:gd name="T27" fmla="*/ 0 h 68"/>
                <a:gd name="T28" fmla="*/ 43621 w 29"/>
                <a:gd name="T29" fmla="*/ 0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4" name="Freeform 13">
              <a:extLst>
                <a:ext uri="{FF2B5EF4-FFF2-40B4-BE49-F238E27FC236}">
                  <a16:creationId xmlns:a16="http://schemas.microsoft.com/office/drawing/2014/main" id="{F3261239-A46B-4ECC-86A6-1A0EA5A5E374}"/>
                </a:ext>
              </a:extLst>
            </p:cNvPr>
            <p:cNvSpPr>
              <a:spLocks/>
            </p:cNvSpPr>
            <p:nvPr/>
          </p:nvSpPr>
          <p:spPr bwMode="auto">
            <a:xfrm>
              <a:off x="5549502" y="1667454"/>
              <a:ext cx="582299" cy="503102"/>
            </a:xfrm>
            <a:custGeom>
              <a:avLst/>
              <a:gdLst>
                <a:gd name="T0" fmla="*/ 291150 w 80"/>
                <a:gd name="T1" fmla="*/ 0 h 69"/>
                <a:gd name="T2" fmla="*/ 582299 w 80"/>
                <a:gd name="T3" fmla="*/ 251551 h 69"/>
                <a:gd name="T4" fmla="*/ 291150 w 80"/>
                <a:gd name="T5" fmla="*/ 503102 h 69"/>
                <a:gd name="T6" fmla="*/ 0 w 80"/>
                <a:gd name="T7" fmla="*/ 251551 h 69"/>
                <a:gd name="T8" fmla="*/ 582299 w 80"/>
                <a:gd name="T9" fmla="*/ 160409 h 69"/>
                <a:gd name="T10" fmla="*/ 582299 w 80"/>
                <a:gd name="T11" fmla="*/ 481228 h 69"/>
                <a:gd name="T12" fmla="*/ 560463 w 80"/>
                <a:gd name="T13" fmla="*/ 503102 h 69"/>
                <a:gd name="T14" fmla="*/ 538627 w 80"/>
                <a:gd name="T15" fmla="*/ 503102 h 69"/>
                <a:gd name="T16" fmla="*/ 516790 w 80"/>
                <a:gd name="T17" fmla="*/ 481228 h 69"/>
                <a:gd name="T18" fmla="*/ 516790 w 80"/>
                <a:gd name="T19" fmla="*/ 167701 h 69"/>
                <a:gd name="T20" fmla="*/ 422167 w 80"/>
                <a:gd name="T21" fmla="*/ 65622 h 69"/>
                <a:gd name="T22" fmla="*/ 327543 w 80"/>
                <a:gd name="T23" fmla="*/ 167701 h 69"/>
                <a:gd name="T24" fmla="*/ 327543 w 80"/>
                <a:gd name="T25" fmla="*/ 481228 h 69"/>
                <a:gd name="T26" fmla="*/ 305707 w 80"/>
                <a:gd name="T27" fmla="*/ 503102 h 69"/>
                <a:gd name="T28" fmla="*/ 283871 w 80"/>
                <a:gd name="T29" fmla="*/ 503102 h 69"/>
                <a:gd name="T30" fmla="*/ 262035 w 80"/>
                <a:gd name="T31" fmla="*/ 481228 h 69"/>
                <a:gd name="T32" fmla="*/ 262035 w 80"/>
                <a:gd name="T33" fmla="*/ 167701 h 69"/>
                <a:gd name="T34" fmla="*/ 167411 w 80"/>
                <a:gd name="T35" fmla="*/ 65622 h 69"/>
                <a:gd name="T36" fmla="*/ 65509 w 80"/>
                <a:gd name="T37" fmla="*/ 167701 h 69"/>
                <a:gd name="T38" fmla="*/ 65509 w 80"/>
                <a:gd name="T39" fmla="*/ 481228 h 69"/>
                <a:gd name="T40" fmla="*/ 43672 w 80"/>
                <a:gd name="T41" fmla="*/ 503102 h 69"/>
                <a:gd name="T42" fmla="*/ 21836 w 80"/>
                <a:gd name="T43" fmla="*/ 503102 h 69"/>
                <a:gd name="T44" fmla="*/ 0 w 80"/>
                <a:gd name="T45" fmla="*/ 481228 h 69"/>
                <a:gd name="T46" fmla="*/ 0 w 80"/>
                <a:gd name="T47" fmla="*/ 36457 h 69"/>
                <a:gd name="T48" fmla="*/ 21836 w 80"/>
                <a:gd name="T49" fmla="*/ 7291 h 69"/>
                <a:gd name="T50" fmla="*/ 43672 w 80"/>
                <a:gd name="T51" fmla="*/ 7291 h 69"/>
                <a:gd name="T52" fmla="*/ 65509 w 80"/>
                <a:gd name="T53" fmla="*/ 36457 h 69"/>
                <a:gd name="T54" fmla="*/ 65509 w 80"/>
                <a:gd name="T55" fmla="*/ 58331 h 69"/>
                <a:gd name="T56" fmla="*/ 167411 w 80"/>
                <a:gd name="T57" fmla="*/ 0 h 69"/>
                <a:gd name="T58" fmla="*/ 298428 w 80"/>
                <a:gd name="T59" fmla="*/ 65622 h 69"/>
                <a:gd name="T60" fmla="*/ 429446 w 80"/>
                <a:gd name="T61" fmla="*/ 0 h 69"/>
                <a:gd name="T62" fmla="*/ 582299 w 80"/>
                <a:gd name="T63" fmla="*/ 160409 h 69"/>
                <a:gd name="T64" fmla="*/ 17694720 60000 65536"/>
                <a:gd name="T65" fmla="*/ 0 60000 65536"/>
                <a:gd name="T66" fmla="*/ 5898240 60000 65536"/>
                <a:gd name="T67" fmla="*/ 1179648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9"/>
                <a:gd name="T98" fmla="*/ 80 w 80"/>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5" name="Freeform 14">
              <a:extLst>
                <a:ext uri="{FF2B5EF4-FFF2-40B4-BE49-F238E27FC236}">
                  <a16:creationId xmlns:a16="http://schemas.microsoft.com/office/drawing/2014/main" id="{B7C4F43F-6311-404C-B7AA-8D4AD305EFEF}"/>
                </a:ext>
              </a:extLst>
            </p:cNvPr>
            <p:cNvSpPr>
              <a:spLocks/>
            </p:cNvSpPr>
            <p:nvPr/>
          </p:nvSpPr>
          <p:spPr bwMode="auto">
            <a:xfrm>
              <a:off x="6233318" y="1477807"/>
              <a:ext cx="123818" cy="692740"/>
            </a:xfrm>
            <a:custGeom>
              <a:avLst/>
              <a:gdLst>
                <a:gd name="T0" fmla="*/ 61909 w 17"/>
                <a:gd name="T1" fmla="*/ 0 h 95"/>
                <a:gd name="T2" fmla="*/ 123818 w 17"/>
                <a:gd name="T3" fmla="*/ 346370 h 95"/>
                <a:gd name="T4" fmla="*/ 61909 w 17"/>
                <a:gd name="T5" fmla="*/ 692740 h 95"/>
                <a:gd name="T6" fmla="*/ 0 w 17"/>
                <a:gd name="T7" fmla="*/ 346370 h 95"/>
                <a:gd name="T8" fmla="*/ 58267 w 17"/>
                <a:gd name="T9" fmla="*/ 670864 h 95"/>
                <a:gd name="T10" fmla="*/ 58267 w 17"/>
                <a:gd name="T11" fmla="*/ 262512 h 95"/>
                <a:gd name="T12" fmla="*/ 21850 w 17"/>
                <a:gd name="T13" fmla="*/ 262512 h 95"/>
                <a:gd name="T14" fmla="*/ 0 w 17"/>
                <a:gd name="T15" fmla="*/ 233344 h 95"/>
                <a:gd name="T16" fmla="*/ 0 w 17"/>
                <a:gd name="T17" fmla="*/ 226052 h 95"/>
                <a:gd name="T18" fmla="*/ 21850 w 17"/>
                <a:gd name="T19" fmla="*/ 196884 h 95"/>
                <a:gd name="T20" fmla="*/ 101968 w 17"/>
                <a:gd name="T21" fmla="*/ 196884 h 95"/>
                <a:gd name="T22" fmla="*/ 123818 w 17"/>
                <a:gd name="T23" fmla="*/ 226052 h 95"/>
                <a:gd name="T24" fmla="*/ 123818 w 17"/>
                <a:gd name="T25" fmla="*/ 670864 h 95"/>
                <a:gd name="T26" fmla="*/ 101968 w 17"/>
                <a:gd name="T27" fmla="*/ 692740 h 95"/>
                <a:gd name="T28" fmla="*/ 80118 w 17"/>
                <a:gd name="T29" fmla="*/ 692740 h 95"/>
                <a:gd name="T30" fmla="*/ 58267 w 17"/>
                <a:gd name="T31" fmla="*/ 670864 h 95"/>
                <a:gd name="T32" fmla="*/ 123818 w 17"/>
                <a:gd name="T33" fmla="*/ 21876 h 95"/>
                <a:gd name="T34" fmla="*/ 123818 w 17"/>
                <a:gd name="T35" fmla="*/ 72920 h 95"/>
                <a:gd name="T36" fmla="*/ 101968 w 17"/>
                <a:gd name="T37" fmla="*/ 94796 h 95"/>
                <a:gd name="T38" fmla="*/ 65551 w 17"/>
                <a:gd name="T39" fmla="*/ 94796 h 95"/>
                <a:gd name="T40" fmla="*/ 43700 w 17"/>
                <a:gd name="T41" fmla="*/ 72920 h 95"/>
                <a:gd name="T42" fmla="*/ 43700 w 17"/>
                <a:gd name="T43" fmla="*/ 21876 h 95"/>
                <a:gd name="T44" fmla="*/ 65551 w 17"/>
                <a:gd name="T45" fmla="*/ 0 h 95"/>
                <a:gd name="T46" fmla="*/ 101968 w 17"/>
                <a:gd name="T47" fmla="*/ 0 h 95"/>
                <a:gd name="T48" fmla="*/ 123818 w 17"/>
                <a:gd name="T49" fmla="*/ 21876 h 95"/>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95"/>
                <a:gd name="T77" fmla="*/ 17 w 1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6" name="Freeform 15">
              <a:extLst>
                <a:ext uri="{FF2B5EF4-FFF2-40B4-BE49-F238E27FC236}">
                  <a16:creationId xmlns:a16="http://schemas.microsoft.com/office/drawing/2014/main" id="{80CF7BD4-2770-42BD-B96B-9F6B1D3631BB}"/>
                </a:ext>
              </a:extLst>
            </p:cNvPr>
            <p:cNvSpPr>
              <a:spLocks/>
            </p:cNvSpPr>
            <p:nvPr/>
          </p:nvSpPr>
          <p:spPr bwMode="auto">
            <a:xfrm>
              <a:off x="6509970"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7" name="Freeform 16">
              <a:extLst>
                <a:ext uri="{FF2B5EF4-FFF2-40B4-BE49-F238E27FC236}">
                  <a16:creationId xmlns:a16="http://schemas.microsoft.com/office/drawing/2014/main" id="{95C6E336-B071-4899-8631-E525AD494A38}"/>
                </a:ext>
              </a:extLst>
            </p:cNvPr>
            <p:cNvSpPr>
              <a:spLocks/>
            </p:cNvSpPr>
            <p:nvPr/>
          </p:nvSpPr>
          <p:spPr bwMode="auto">
            <a:xfrm>
              <a:off x="6989637" y="1667454"/>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0 w 50"/>
                <a:gd name="T15" fmla="*/ 554601 h 96"/>
                <a:gd name="T16" fmla="*/ 21819 w 50"/>
                <a:gd name="T17" fmla="*/ 532709 h 96"/>
                <a:gd name="T18" fmla="*/ 43639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74555 w 50"/>
                <a:gd name="T29" fmla="*/ 496222 h 96"/>
                <a:gd name="T30" fmla="*/ 0 w 50"/>
                <a:gd name="T31" fmla="*/ 321085 h 96"/>
                <a:gd name="T32" fmla="*/ 0 w 50"/>
                <a:gd name="T33" fmla="*/ 175137 h 96"/>
                <a:gd name="T34" fmla="*/ 174555 w 50"/>
                <a:gd name="T35" fmla="*/ 0 h 96"/>
                <a:gd name="T36" fmla="*/ 298198 w 50"/>
                <a:gd name="T37" fmla="*/ 58379 h 96"/>
                <a:gd name="T38" fmla="*/ 298198 w 50"/>
                <a:gd name="T39" fmla="*/ 36487 h 96"/>
                <a:gd name="T40" fmla="*/ 327290 w 50"/>
                <a:gd name="T41" fmla="*/ 7297 h 96"/>
                <a:gd name="T42" fmla="*/ 341837 w 50"/>
                <a:gd name="T43" fmla="*/ 7297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8" name="Freeform 17">
              <a:extLst>
                <a:ext uri="{FF2B5EF4-FFF2-40B4-BE49-F238E27FC236}">
                  <a16:creationId xmlns:a16="http://schemas.microsoft.com/office/drawing/2014/main" id="{789DFB21-1040-44B4-9708-F795E9C1B255}"/>
                </a:ext>
              </a:extLst>
            </p:cNvPr>
            <p:cNvSpPr>
              <a:spLocks/>
            </p:cNvSpPr>
            <p:nvPr/>
          </p:nvSpPr>
          <p:spPr bwMode="auto">
            <a:xfrm>
              <a:off x="2351306" y="2528636"/>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0962 w 48"/>
                <a:gd name="T13" fmla="*/ 145975 h 70"/>
                <a:gd name="T14" fmla="*/ 269140 w 48"/>
                <a:gd name="T15" fmla="*/ 124078 h 70"/>
                <a:gd name="T16" fmla="*/ 167303 w 48"/>
                <a:gd name="T17" fmla="*/ 58390 h 70"/>
                <a:gd name="T18" fmla="*/ 72740 w 48"/>
                <a:gd name="T19" fmla="*/ 138676 h 70"/>
                <a:gd name="T20" fmla="*/ 160029 w 48"/>
                <a:gd name="T21" fmla="*/ 211663 h 70"/>
                <a:gd name="T22" fmla="*/ 196399 w 48"/>
                <a:gd name="T23" fmla="*/ 218962 h 70"/>
                <a:gd name="T24" fmla="*/ 349154 w 48"/>
                <a:gd name="T25" fmla="*/ 357638 h 70"/>
                <a:gd name="T26" fmla="*/ 174577 w 48"/>
                <a:gd name="T27" fmla="*/ 510911 h 70"/>
                <a:gd name="T28" fmla="*/ 0 w 48"/>
                <a:gd name="T29" fmla="*/ 379534 h 70"/>
                <a:gd name="T30" fmla="*/ 21822 w 48"/>
                <a:gd name="T31" fmla="*/ 350339 h 70"/>
                <a:gd name="T32" fmla="*/ 43644 w 48"/>
                <a:gd name="T33" fmla="*/ 350339 h 70"/>
                <a:gd name="T34" fmla="*/ 65466 w 48"/>
                <a:gd name="T35" fmla="*/ 372235 h 70"/>
                <a:gd name="T36" fmla="*/ 174577 w 48"/>
                <a:gd name="T37" fmla="*/ 445222 h 70"/>
                <a:gd name="T38" fmla="*/ 283688 w 48"/>
                <a:gd name="T39" fmla="*/ 364936 h 70"/>
                <a:gd name="T40" fmla="*/ 181851 w 48"/>
                <a:gd name="T41" fmla="*/ 277352 h 70"/>
                <a:gd name="T42" fmla="*/ 145481 w 48"/>
                <a:gd name="T43" fmla="*/ 270053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9" name="Freeform 18">
              <a:extLst>
                <a:ext uri="{FF2B5EF4-FFF2-40B4-BE49-F238E27FC236}">
                  <a16:creationId xmlns:a16="http://schemas.microsoft.com/office/drawing/2014/main" id="{54E6A18E-E3C9-4A74-A8B0-6E20B81D7E1B}"/>
                </a:ext>
              </a:extLst>
            </p:cNvPr>
            <p:cNvSpPr>
              <a:spLocks/>
            </p:cNvSpPr>
            <p:nvPr/>
          </p:nvSpPr>
          <p:spPr bwMode="auto">
            <a:xfrm>
              <a:off x="2795275" y="2528636"/>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67871 h 70"/>
                <a:gd name="T10" fmla="*/ 370350 w 51"/>
                <a:gd name="T11" fmla="*/ 335742 h 70"/>
                <a:gd name="T12" fmla="*/ 181544 w 51"/>
                <a:gd name="T13" fmla="*/ 510911 h 70"/>
                <a:gd name="T14" fmla="*/ 0 w 51"/>
                <a:gd name="T15" fmla="*/ 335742 h 70"/>
                <a:gd name="T16" fmla="*/ 0 w 51"/>
                <a:gd name="T17" fmla="*/ 167871 h 70"/>
                <a:gd name="T18" fmla="*/ 181544 w 51"/>
                <a:gd name="T19" fmla="*/ 0 h 70"/>
                <a:gd name="T20" fmla="*/ 370350 w 51"/>
                <a:gd name="T21" fmla="*/ 167871 h 70"/>
                <a:gd name="T22" fmla="*/ 65356 w 51"/>
                <a:gd name="T23" fmla="*/ 175169 h 70"/>
                <a:gd name="T24" fmla="*/ 65356 w 51"/>
                <a:gd name="T25" fmla="*/ 328443 h 70"/>
                <a:gd name="T26" fmla="*/ 181544 w 51"/>
                <a:gd name="T27" fmla="*/ 445222 h 70"/>
                <a:gd name="T28" fmla="*/ 297732 w 51"/>
                <a:gd name="T29" fmla="*/ 328443 h 70"/>
                <a:gd name="T30" fmla="*/ 297732 w 51"/>
                <a:gd name="T31" fmla="*/ 175169 h 70"/>
                <a:gd name="T32" fmla="*/ 181544 w 51"/>
                <a:gd name="T33" fmla="*/ 58390 h 70"/>
                <a:gd name="T34" fmla="*/ 65356 w 51"/>
                <a:gd name="T35" fmla="*/ 175169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0" name="Freeform 19">
              <a:extLst>
                <a:ext uri="{FF2B5EF4-FFF2-40B4-BE49-F238E27FC236}">
                  <a16:creationId xmlns:a16="http://schemas.microsoft.com/office/drawing/2014/main" id="{DE153B9F-DB55-49FA-ACEB-F8C779C3875B}"/>
                </a:ext>
              </a:extLst>
            </p:cNvPr>
            <p:cNvSpPr>
              <a:spLocks/>
            </p:cNvSpPr>
            <p:nvPr/>
          </p:nvSpPr>
          <p:spPr bwMode="auto">
            <a:xfrm>
              <a:off x="3267142"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290925 w 50"/>
                <a:gd name="T9" fmla="*/ 350339 h 70"/>
                <a:gd name="T10" fmla="*/ 320017 w 50"/>
                <a:gd name="T11" fmla="*/ 328443 h 70"/>
                <a:gd name="T12" fmla="*/ 341837 w 50"/>
                <a:gd name="T13" fmla="*/ 328443 h 70"/>
                <a:gd name="T14" fmla="*/ 363656 w 50"/>
                <a:gd name="T15" fmla="*/ 350339 h 70"/>
                <a:gd name="T16" fmla="*/ 181828 w 50"/>
                <a:gd name="T17" fmla="*/ 510911 h 70"/>
                <a:gd name="T18" fmla="*/ 0 w 50"/>
                <a:gd name="T19" fmla="*/ 335742 h 70"/>
                <a:gd name="T20" fmla="*/ 0 w 50"/>
                <a:gd name="T21" fmla="*/ 167871 h 70"/>
                <a:gd name="T22" fmla="*/ 181828 w 50"/>
                <a:gd name="T23" fmla="*/ 0 h 70"/>
                <a:gd name="T24" fmla="*/ 363656 w 50"/>
                <a:gd name="T25" fmla="*/ 153273 h 70"/>
                <a:gd name="T26" fmla="*/ 341837 w 50"/>
                <a:gd name="T27" fmla="*/ 175169 h 70"/>
                <a:gd name="T28" fmla="*/ 320017 w 50"/>
                <a:gd name="T29" fmla="*/ 175169 h 70"/>
                <a:gd name="T30" fmla="*/ 290925 w 50"/>
                <a:gd name="T31" fmla="*/ 153273 h 70"/>
                <a:gd name="T32" fmla="*/ 181828 w 50"/>
                <a:gd name="T33" fmla="*/ 58390 h 70"/>
                <a:gd name="T34" fmla="*/ 65458 w 50"/>
                <a:gd name="T35" fmla="*/ 175169 h 70"/>
                <a:gd name="T36" fmla="*/ 65458 w 50"/>
                <a:gd name="T37" fmla="*/ 328443 h 70"/>
                <a:gd name="T38" fmla="*/ 181828 w 50"/>
                <a:gd name="T39" fmla="*/ 445222 h 70"/>
                <a:gd name="T40" fmla="*/ 290925 w 50"/>
                <a:gd name="T41" fmla="*/ 350339 h 70"/>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0"/>
                <a:gd name="T65" fmla="*/ 50 w 5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1" name="Freeform 20">
              <a:extLst>
                <a:ext uri="{FF2B5EF4-FFF2-40B4-BE49-F238E27FC236}">
                  <a16:creationId xmlns:a16="http://schemas.microsoft.com/office/drawing/2014/main" id="{4ACCE882-0FDE-478F-A2DF-4B7893023256}"/>
                </a:ext>
              </a:extLst>
            </p:cNvPr>
            <p:cNvSpPr>
              <a:spLocks/>
            </p:cNvSpPr>
            <p:nvPr/>
          </p:nvSpPr>
          <p:spPr bwMode="auto">
            <a:xfrm>
              <a:off x="3703310" y="2338989"/>
              <a:ext cx="130512" cy="686046"/>
            </a:xfrm>
            <a:custGeom>
              <a:avLst/>
              <a:gdLst>
                <a:gd name="T0" fmla="*/ 65256 w 18"/>
                <a:gd name="T1" fmla="*/ 0 h 94"/>
                <a:gd name="T2" fmla="*/ 130512 w 18"/>
                <a:gd name="T3" fmla="*/ 343023 h 94"/>
                <a:gd name="T4" fmla="*/ 65256 w 18"/>
                <a:gd name="T5" fmla="*/ 686046 h 94"/>
                <a:gd name="T6" fmla="*/ 0 w 18"/>
                <a:gd name="T7" fmla="*/ 343023 h 94"/>
                <a:gd name="T8" fmla="*/ 65256 w 18"/>
                <a:gd name="T9" fmla="*/ 664151 h 94"/>
                <a:gd name="T10" fmla="*/ 65256 w 18"/>
                <a:gd name="T11" fmla="*/ 255443 h 94"/>
                <a:gd name="T12" fmla="*/ 21752 w 18"/>
                <a:gd name="T13" fmla="*/ 255443 h 94"/>
                <a:gd name="T14" fmla="*/ 0 w 18"/>
                <a:gd name="T15" fmla="*/ 233548 h 94"/>
                <a:gd name="T16" fmla="*/ 0 w 18"/>
                <a:gd name="T17" fmla="*/ 218951 h 94"/>
                <a:gd name="T18" fmla="*/ 21752 w 18"/>
                <a:gd name="T19" fmla="*/ 197056 h 94"/>
                <a:gd name="T20" fmla="*/ 108760 w 18"/>
                <a:gd name="T21" fmla="*/ 197056 h 94"/>
                <a:gd name="T22" fmla="*/ 130512 w 18"/>
                <a:gd name="T23" fmla="*/ 218951 h 94"/>
                <a:gd name="T24" fmla="*/ 130512 w 18"/>
                <a:gd name="T25" fmla="*/ 664151 h 94"/>
                <a:gd name="T26" fmla="*/ 108760 w 18"/>
                <a:gd name="T27" fmla="*/ 686046 h 94"/>
                <a:gd name="T28" fmla="*/ 87008 w 18"/>
                <a:gd name="T29" fmla="*/ 686046 h 94"/>
                <a:gd name="T30" fmla="*/ 65256 w 18"/>
                <a:gd name="T31" fmla="*/ 664151 h 94"/>
                <a:gd name="T32" fmla="*/ 130512 w 18"/>
                <a:gd name="T33" fmla="*/ 21895 h 94"/>
                <a:gd name="T34" fmla="*/ 130512 w 18"/>
                <a:gd name="T35" fmla="*/ 65685 h 94"/>
                <a:gd name="T36" fmla="*/ 108760 w 18"/>
                <a:gd name="T37" fmla="*/ 87580 h 94"/>
                <a:gd name="T38" fmla="*/ 65256 w 18"/>
                <a:gd name="T39" fmla="*/ 87580 h 94"/>
                <a:gd name="T40" fmla="*/ 43504 w 18"/>
                <a:gd name="T41" fmla="*/ 65685 h 94"/>
                <a:gd name="T42" fmla="*/ 43504 w 18"/>
                <a:gd name="T43" fmla="*/ 21895 h 94"/>
                <a:gd name="T44" fmla="*/ 65256 w 18"/>
                <a:gd name="T45" fmla="*/ 0 h 94"/>
                <a:gd name="T46" fmla="*/ 108760 w 18"/>
                <a:gd name="T47" fmla="*/ 0 h 94"/>
                <a:gd name="T48" fmla="*/ 130512 w 18"/>
                <a:gd name="T49" fmla="*/ 21895 h 94"/>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4"/>
                <a:gd name="T77" fmla="*/ 18 w 18"/>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2" name="Freeform 21">
              <a:extLst>
                <a:ext uri="{FF2B5EF4-FFF2-40B4-BE49-F238E27FC236}">
                  <a16:creationId xmlns:a16="http://schemas.microsoft.com/office/drawing/2014/main" id="{E824B239-C9F6-4327-A5D4-4BDEDB9AE701}"/>
                </a:ext>
              </a:extLst>
            </p:cNvPr>
            <p:cNvSpPr>
              <a:spLocks/>
            </p:cNvSpPr>
            <p:nvPr/>
          </p:nvSpPr>
          <p:spPr bwMode="auto">
            <a:xfrm>
              <a:off x="3957651"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28443 h 70"/>
                <a:gd name="T12" fmla="*/ 181828 w 50"/>
                <a:gd name="T13" fmla="*/ 445222 h 70"/>
                <a:gd name="T14" fmla="*/ 298198 w 50"/>
                <a:gd name="T15" fmla="*/ 357638 h 70"/>
                <a:gd name="T16" fmla="*/ 320017 w 50"/>
                <a:gd name="T17" fmla="*/ 335742 h 70"/>
                <a:gd name="T18" fmla="*/ 341837 w 50"/>
                <a:gd name="T19" fmla="*/ 335742 h 70"/>
                <a:gd name="T20" fmla="*/ 363656 w 50"/>
                <a:gd name="T21" fmla="*/ 357638 h 70"/>
                <a:gd name="T22" fmla="*/ 181828 w 50"/>
                <a:gd name="T23" fmla="*/ 510911 h 70"/>
                <a:gd name="T24" fmla="*/ 0 w 50"/>
                <a:gd name="T25" fmla="*/ 335742 h 70"/>
                <a:gd name="T26" fmla="*/ 0 w 50"/>
                <a:gd name="T27" fmla="*/ 167871 h 70"/>
                <a:gd name="T28" fmla="*/ 181828 w 50"/>
                <a:gd name="T29" fmla="*/ 0 h 70"/>
                <a:gd name="T30" fmla="*/ 363656 w 50"/>
                <a:gd name="T31" fmla="*/ 167871 h 70"/>
                <a:gd name="T32" fmla="*/ 363656 w 50"/>
                <a:gd name="T33" fmla="*/ 240858 h 70"/>
                <a:gd name="T34" fmla="*/ 341837 w 50"/>
                <a:gd name="T35" fmla="*/ 262754 h 70"/>
                <a:gd name="T36" fmla="*/ 72731 w 50"/>
                <a:gd name="T37" fmla="*/ 262754 h 70"/>
                <a:gd name="T38" fmla="*/ 72731 w 50"/>
                <a:gd name="T39" fmla="*/ 175169 h 70"/>
                <a:gd name="T40" fmla="*/ 72731 w 50"/>
                <a:gd name="T41" fmla="*/ 204364 h 70"/>
                <a:gd name="T42" fmla="*/ 298198 w 50"/>
                <a:gd name="T43" fmla="*/ 204364 h 70"/>
                <a:gd name="T44" fmla="*/ 298198 w 50"/>
                <a:gd name="T45" fmla="*/ 175169 h 70"/>
                <a:gd name="T46" fmla="*/ 181828 w 50"/>
                <a:gd name="T47" fmla="*/ 58390 h 70"/>
                <a:gd name="T48" fmla="*/ 72731 w 50"/>
                <a:gd name="T49" fmla="*/ 175169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3" name="Freeform 22">
              <a:extLst>
                <a:ext uri="{FF2B5EF4-FFF2-40B4-BE49-F238E27FC236}">
                  <a16:creationId xmlns:a16="http://schemas.microsoft.com/office/drawing/2014/main" id="{301C005A-F11B-4165-AC41-5E537C890681}"/>
                </a:ext>
              </a:extLst>
            </p:cNvPr>
            <p:cNvSpPr>
              <a:spLocks/>
            </p:cNvSpPr>
            <p:nvPr/>
          </p:nvSpPr>
          <p:spPr bwMode="auto">
            <a:xfrm>
              <a:off x="4387126" y="2338989"/>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45356 w 33"/>
                <a:gd name="T9" fmla="*/ 255220 h 95"/>
                <a:gd name="T10" fmla="*/ 145356 w 33"/>
                <a:gd name="T11" fmla="*/ 539608 h 95"/>
                <a:gd name="T12" fmla="*/ 218034 w 33"/>
                <a:gd name="T13" fmla="*/ 627112 h 95"/>
                <a:gd name="T14" fmla="*/ 239837 w 33"/>
                <a:gd name="T15" fmla="*/ 648988 h 95"/>
                <a:gd name="T16" fmla="*/ 239837 w 33"/>
                <a:gd name="T17" fmla="*/ 670864 h 95"/>
                <a:gd name="T18" fmla="*/ 218034 w 33"/>
                <a:gd name="T19" fmla="*/ 692740 h 95"/>
                <a:gd name="T20" fmla="*/ 79946 w 33"/>
                <a:gd name="T21" fmla="*/ 546900 h 95"/>
                <a:gd name="T22" fmla="*/ 79946 w 33"/>
                <a:gd name="T23" fmla="*/ 255220 h 95"/>
                <a:gd name="T24" fmla="*/ 29071 w 33"/>
                <a:gd name="T25" fmla="*/ 255220 h 95"/>
                <a:gd name="T26" fmla="*/ 0 w 33"/>
                <a:gd name="T27" fmla="*/ 233344 h 95"/>
                <a:gd name="T28" fmla="*/ 0 w 33"/>
                <a:gd name="T29" fmla="*/ 218760 h 95"/>
                <a:gd name="T30" fmla="*/ 29071 w 33"/>
                <a:gd name="T31" fmla="*/ 196884 h 95"/>
                <a:gd name="T32" fmla="*/ 79946 w 33"/>
                <a:gd name="T33" fmla="*/ 196884 h 95"/>
                <a:gd name="T34" fmla="*/ 79946 w 33"/>
                <a:gd name="T35" fmla="*/ 21876 h 95"/>
                <a:gd name="T36" fmla="*/ 101749 w 33"/>
                <a:gd name="T37" fmla="*/ 0 h 95"/>
                <a:gd name="T38" fmla="*/ 123552 w 33"/>
                <a:gd name="T39" fmla="*/ 0 h 95"/>
                <a:gd name="T40" fmla="*/ 145356 w 33"/>
                <a:gd name="T41" fmla="*/ 21876 h 95"/>
                <a:gd name="T42" fmla="*/ 145356 w 33"/>
                <a:gd name="T43" fmla="*/ 196884 h 95"/>
                <a:gd name="T44" fmla="*/ 218034 w 33"/>
                <a:gd name="T45" fmla="*/ 196884 h 95"/>
                <a:gd name="T46" fmla="*/ 239837 w 33"/>
                <a:gd name="T47" fmla="*/ 218760 h 95"/>
                <a:gd name="T48" fmla="*/ 239837 w 33"/>
                <a:gd name="T49" fmla="*/ 233344 h 95"/>
                <a:gd name="T50" fmla="*/ 218034 w 33"/>
                <a:gd name="T51" fmla="*/ 255220 h 95"/>
                <a:gd name="T52" fmla="*/ 145356 w 33"/>
                <a:gd name="T53" fmla="*/ 255220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4" name="Freeform 23">
              <a:extLst>
                <a:ext uri="{FF2B5EF4-FFF2-40B4-BE49-F238E27FC236}">
                  <a16:creationId xmlns:a16="http://schemas.microsoft.com/office/drawing/2014/main" id="{D21DA026-E1FB-47C9-85D4-55EAED9D30EA}"/>
                </a:ext>
              </a:extLst>
            </p:cNvPr>
            <p:cNvSpPr>
              <a:spLocks/>
            </p:cNvSpPr>
            <p:nvPr/>
          </p:nvSpPr>
          <p:spPr bwMode="auto">
            <a:xfrm>
              <a:off x="4677165" y="2535329"/>
              <a:ext cx="371465" cy="686046"/>
            </a:xfrm>
            <a:custGeom>
              <a:avLst/>
              <a:gdLst>
                <a:gd name="T0" fmla="*/ 185733 w 51"/>
                <a:gd name="T1" fmla="*/ 0 h 94"/>
                <a:gd name="T2" fmla="*/ 371465 w 51"/>
                <a:gd name="T3" fmla="*/ 343023 h 94"/>
                <a:gd name="T4" fmla="*/ 185733 w 51"/>
                <a:gd name="T5" fmla="*/ 686046 h 94"/>
                <a:gd name="T6" fmla="*/ 0 w 51"/>
                <a:gd name="T7" fmla="*/ 343023 h 94"/>
                <a:gd name="T8" fmla="*/ 36418 w 51"/>
                <a:gd name="T9" fmla="*/ 664151 h 94"/>
                <a:gd name="T10" fmla="*/ 36418 w 51"/>
                <a:gd name="T11" fmla="*/ 642256 h 94"/>
                <a:gd name="T12" fmla="*/ 58269 w 51"/>
                <a:gd name="T13" fmla="*/ 620361 h 94"/>
                <a:gd name="T14" fmla="*/ 138389 w 51"/>
                <a:gd name="T15" fmla="*/ 532780 h 94"/>
                <a:gd name="T16" fmla="*/ 152956 w 51"/>
                <a:gd name="T17" fmla="*/ 488990 h 94"/>
                <a:gd name="T18" fmla="*/ 0 w 51"/>
                <a:gd name="T19" fmla="*/ 29193 h 94"/>
                <a:gd name="T20" fmla="*/ 21851 w 51"/>
                <a:gd name="T21" fmla="*/ 0 h 94"/>
                <a:gd name="T22" fmla="*/ 43702 w 51"/>
                <a:gd name="T23" fmla="*/ 0 h 94"/>
                <a:gd name="T24" fmla="*/ 72836 w 51"/>
                <a:gd name="T25" fmla="*/ 21895 h 94"/>
                <a:gd name="T26" fmla="*/ 182091 w 51"/>
                <a:gd name="T27" fmla="*/ 386813 h 94"/>
                <a:gd name="T28" fmla="*/ 305912 w 51"/>
                <a:gd name="T29" fmla="*/ 21895 h 94"/>
                <a:gd name="T30" fmla="*/ 327763 w 51"/>
                <a:gd name="T31" fmla="*/ 0 h 94"/>
                <a:gd name="T32" fmla="*/ 349614 w 51"/>
                <a:gd name="T33" fmla="*/ 0 h 94"/>
                <a:gd name="T34" fmla="*/ 371465 w 51"/>
                <a:gd name="T35" fmla="*/ 29193 h 94"/>
                <a:gd name="T36" fmla="*/ 196658 w 51"/>
                <a:gd name="T37" fmla="*/ 540079 h 94"/>
                <a:gd name="T38" fmla="*/ 58269 w 51"/>
                <a:gd name="T39" fmla="*/ 686046 h 94"/>
                <a:gd name="T40" fmla="*/ 36418 w 51"/>
                <a:gd name="T41" fmla="*/ 664151 h 94"/>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94"/>
                <a:gd name="T65" fmla="*/ 51 w 51"/>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5" name="Freeform 24">
              <a:extLst>
                <a:ext uri="{FF2B5EF4-FFF2-40B4-BE49-F238E27FC236}">
                  <a16:creationId xmlns:a16="http://schemas.microsoft.com/office/drawing/2014/main" id="{E01684AC-821F-4E26-94E4-AAC6400D8C19}"/>
                </a:ext>
              </a:extLst>
            </p:cNvPr>
            <p:cNvSpPr>
              <a:spLocks/>
            </p:cNvSpPr>
            <p:nvPr/>
          </p:nvSpPr>
          <p:spPr bwMode="auto">
            <a:xfrm>
              <a:off x="2336804"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6" name="Freeform 25">
              <a:extLst>
                <a:ext uri="{FF2B5EF4-FFF2-40B4-BE49-F238E27FC236}">
                  <a16:creationId xmlns:a16="http://schemas.microsoft.com/office/drawing/2014/main" id="{73298A59-078C-4FB9-8752-D23144B3A51A}"/>
                </a:ext>
              </a:extLst>
            </p:cNvPr>
            <p:cNvSpPr>
              <a:spLocks/>
            </p:cNvSpPr>
            <p:nvPr/>
          </p:nvSpPr>
          <p:spPr bwMode="auto">
            <a:xfrm>
              <a:off x="2649144" y="3382008"/>
              <a:ext cx="371465" cy="510911"/>
            </a:xfrm>
            <a:custGeom>
              <a:avLst/>
              <a:gdLst>
                <a:gd name="T0" fmla="*/ 185733 w 51"/>
                <a:gd name="T1" fmla="*/ 0 h 70"/>
                <a:gd name="T2" fmla="*/ 371465 w 51"/>
                <a:gd name="T3" fmla="*/ 255456 h 70"/>
                <a:gd name="T4" fmla="*/ 185733 w 51"/>
                <a:gd name="T5" fmla="*/ 510911 h 70"/>
                <a:gd name="T6" fmla="*/ 0 w 51"/>
                <a:gd name="T7" fmla="*/ 255456 h 70"/>
                <a:gd name="T8" fmla="*/ 371465 w 51"/>
                <a:gd name="T9" fmla="*/ 175169 h 70"/>
                <a:gd name="T10" fmla="*/ 371465 w 51"/>
                <a:gd name="T11" fmla="*/ 343040 h 70"/>
                <a:gd name="T12" fmla="*/ 182091 w 51"/>
                <a:gd name="T13" fmla="*/ 510911 h 70"/>
                <a:gd name="T14" fmla="*/ 0 w 51"/>
                <a:gd name="T15" fmla="*/ 343040 h 70"/>
                <a:gd name="T16" fmla="*/ 0 w 51"/>
                <a:gd name="T17" fmla="*/ 175169 h 70"/>
                <a:gd name="T18" fmla="*/ 182091 w 51"/>
                <a:gd name="T19" fmla="*/ 0 h 70"/>
                <a:gd name="T20" fmla="*/ 371465 w 51"/>
                <a:gd name="T21" fmla="*/ 175169 h 70"/>
                <a:gd name="T22" fmla="*/ 65553 w 51"/>
                <a:gd name="T23" fmla="*/ 182468 h 70"/>
                <a:gd name="T24" fmla="*/ 65553 w 51"/>
                <a:gd name="T25" fmla="*/ 335742 h 70"/>
                <a:gd name="T26" fmla="*/ 182091 w 51"/>
                <a:gd name="T27" fmla="*/ 452521 h 70"/>
                <a:gd name="T28" fmla="*/ 305912 w 51"/>
                <a:gd name="T29" fmla="*/ 335742 h 70"/>
                <a:gd name="T30" fmla="*/ 305912 w 51"/>
                <a:gd name="T31" fmla="*/ 182468 h 70"/>
                <a:gd name="T32" fmla="*/ 182091 w 51"/>
                <a:gd name="T33" fmla="*/ 65689 h 70"/>
                <a:gd name="T34" fmla="*/ 65553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7" name="Freeform 26">
              <a:extLst>
                <a:ext uri="{FF2B5EF4-FFF2-40B4-BE49-F238E27FC236}">
                  <a16:creationId xmlns:a16="http://schemas.microsoft.com/office/drawing/2014/main" id="{213AFBBE-9F67-444A-B514-70134F0EA564}"/>
                </a:ext>
              </a:extLst>
            </p:cNvPr>
            <p:cNvSpPr>
              <a:spLocks/>
            </p:cNvSpPr>
            <p:nvPr/>
          </p:nvSpPr>
          <p:spPr bwMode="auto">
            <a:xfrm>
              <a:off x="3122127" y="3382008"/>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7273 w 50"/>
                <a:gd name="T15" fmla="*/ 554601 h 96"/>
                <a:gd name="T16" fmla="*/ 29092 w 50"/>
                <a:gd name="T17" fmla="*/ 532709 h 96"/>
                <a:gd name="T18" fmla="*/ 50912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81828 w 50"/>
                <a:gd name="T29" fmla="*/ 496222 h 96"/>
                <a:gd name="T30" fmla="*/ 7273 w 50"/>
                <a:gd name="T31" fmla="*/ 321085 h 96"/>
                <a:gd name="T32" fmla="*/ 7273 w 50"/>
                <a:gd name="T33" fmla="*/ 175137 h 96"/>
                <a:gd name="T34" fmla="*/ 181828 w 50"/>
                <a:gd name="T35" fmla="*/ 0 h 96"/>
                <a:gd name="T36" fmla="*/ 305471 w 50"/>
                <a:gd name="T37" fmla="*/ 58379 h 96"/>
                <a:gd name="T38" fmla="*/ 305471 w 50"/>
                <a:gd name="T39" fmla="*/ 36487 h 96"/>
                <a:gd name="T40" fmla="*/ 327290 w 50"/>
                <a:gd name="T41" fmla="*/ 14595 h 96"/>
                <a:gd name="T42" fmla="*/ 341837 w 50"/>
                <a:gd name="T43" fmla="*/ 14595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8" name="Freeform 27">
              <a:extLst>
                <a:ext uri="{FF2B5EF4-FFF2-40B4-BE49-F238E27FC236}">
                  <a16:creationId xmlns:a16="http://schemas.microsoft.com/office/drawing/2014/main" id="{E37F5AAF-4CAA-48DB-94B7-B4076030F669}"/>
                </a:ext>
              </a:extLst>
            </p:cNvPr>
            <p:cNvSpPr>
              <a:spLocks/>
            </p:cNvSpPr>
            <p:nvPr/>
          </p:nvSpPr>
          <p:spPr bwMode="auto">
            <a:xfrm>
              <a:off x="3608496"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65458 w 50"/>
                <a:gd name="T9" fmla="*/ 262754 h 70"/>
                <a:gd name="T10" fmla="*/ 65458 w 50"/>
                <a:gd name="T11" fmla="*/ 335742 h 70"/>
                <a:gd name="T12" fmla="*/ 181828 w 50"/>
                <a:gd name="T13" fmla="*/ 452521 h 70"/>
                <a:gd name="T14" fmla="*/ 290925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65458 w 50"/>
                <a:gd name="T37" fmla="*/ 262754 h 70"/>
                <a:gd name="T38" fmla="*/ 65458 w 50"/>
                <a:gd name="T39" fmla="*/ 182468 h 70"/>
                <a:gd name="T40" fmla="*/ 65458 w 50"/>
                <a:gd name="T41" fmla="*/ 204364 h 70"/>
                <a:gd name="T42" fmla="*/ 298198 w 50"/>
                <a:gd name="T43" fmla="*/ 204364 h 70"/>
                <a:gd name="T44" fmla="*/ 298198 w 50"/>
                <a:gd name="T45" fmla="*/ 182468 h 70"/>
                <a:gd name="T46" fmla="*/ 181828 w 50"/>
                <a:gd name="T47" fmla="*/ 65689 h 70"/>
                <a:gd name="T48" fmla="*/ 65458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9" name="Freeform 28">
              <a:extLst>
                <a:ext uri="{FF2B5EF4-FFF2-40B4-BE49-F238E27FC236}">
                  <a16:creationId xmlns:a16="http://schemas.microsoft.com/office/drawing/2014/main" id="{447DB6E6-175B-4151-90E2-2F4592939C98}"/>
                </a:ext>
              </a:extLst>
            </p:cNvPr>
            <p:cNvSpPr>
              <a:spLocks/>
            </p:cNvSpPr>
            <p:nvPr/>
          </p:nvSpPr>
          <p:spPr bwMode="auto">
            <a:xfrm>
              <a:off x="4037972"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0" name="Freeform 29">
              <a:extLst>
                <a:ext uri="{FF2B5EF4-FFF2-40B4-BE49-F238E27FC236}">
                  <a16:creationId xmlns:a16="http://schemas.microsoft.com/office/drawing/2014/main" id="{4C17C2DA-5C24-4843-9796-2126A741D976}"/>
                </a:ext>
              </a:extLst>
            </p:cNvPr>
            <p:cNvSpPr>
              <a:spLocks/>
            </p:cNvSpPr>
            <p:nvPr/>
          </p:nvSpPr>
          <p:spPr bwMode="auto">
            <a:xfrm>
              <a:off x="4387126" y="3199055"/>
              <a:ext cx="363656" cy="686046"/>
            </a:xfrm>
            <a:custGeom>
              <a:avLst/>
              <a:gdLst>
                <a:gd name="T0" fmla="*/ 181828 w 50"/>
                <a:gd name="T1" fmla="*/ 0 h 94"/>
                <a:gd name="T2" fmla="*/ 363656 w 50"/>
                <a:gd name="T3" fmla="*/ 343023 h 94"/>
                <a:gd name="T4" fmla="*/ 181828 w 50"/>
                <a:gd name="T5" fmla="*/ 686046 h 94"/>
                <a:gd name="T6" fmla="*/ 0 w 50"/>
                <a:gd name="T7" fmla="*/ 343023 h 94"/>
                <a:gd name="T8" fmla="*/ 363656 w 50"/>
                <a:gd name="T9" fmla="*/ 357620 h 94"/>
                <a:gd name="T10" fmla="*/ 363656 w 50"/>
                <a:gd name="T11" fmla="*/ 664151 h 94"/>
                <a:gd name="T12" fmla="*/ 334564 w 50"/>
                <a:gd name="T13" fmla="*/ 686046 h 94"/>
                <a:gd name="T14" fmla="*/ 320017 w 50"/>
                <a:gd name="T15" fmla="*/ 686046 h 94"/>
                <a:gd name="T16" fmla="*/ 290925 w 50"/>
                <a:gd name="T17" fmla="*/ 664151 h 94"/>
                <a:gd name="T18" fmla="*/ 290925 w 50"/>
                <a:gd name="T19" fmla="*/ 364918 h 94"/>
                <a:gd name="T20" fmla="*/ 181828 w 50"/>
                <a:gd name="T21" fmla="*/ 248144 h 94"/>
                <a:gd name="T22" fmla="*/ 65458 w 50"/>
                <a:gd name="T23" fmla="*/ 364918 h 94"/>
                <a:gd name="T24" fmla="*/ 65458 w 50"/>
                <a:gd name="T25" fmla="*/ 664151 h 94"/>
                <a:gd name="T26" fmla="*/ 43639 w 50"/>
                <a:gd name="T27" fmla="*/ 686046 h 94"/>
                <a:gd name="T28" fmla="*/ 21819 w 50"/>
                <a:gd name="T29" fmla="*/ 686046 h 94"/>
                <a:gd name="T30" fmla="*/ 0 w 50"/>
                <a:gd name="T31" fmla="*/ 664151 h 94"/>
                <a:gd name="T32" fmla="*/ 0 w 50"/>
                <a:gd name="T33" fmla="*/ 21895 h 94"/>
                <a:gd name="T34" fmla="*/ 21819 w 50"/>
                <a:gd name="T35" fmla="*/ 0 h 94"/>
                <a:gd name="T36" fmla="*/ 43639 w 50"/>
                <a:gd name="T37" fmla="*/ 0 h 94"/>
                <a:gd name="T38" fmla="*/ 65458 w 50"/>
                <a:gd name="T39" fmla="*/ 21895 h 94"/>
                <a:gd name="T40" fmla="*/ 65458 w 50"/>
                <a:gd name="T41" fmla="*/ 240846 h 94"/>
                <a:gd name="T42" fmla="*/ 189101 w 50"/>
                <a:gd name="T43" fmla="*/ 182459 h 94"/>
                <a:gd name="T44" fmla="*/ 363656 w 50"/>
                <a:gd name="T45" fmla="*/ 357620 h 9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1" name="Freeform 30">
              <a:extLst>
                <a:ext uri="{FF2B5EF4-FFF2-40B4-BE49-F238E27FC236}">
                  <a16:creationId xmlns:a16="http://schemas.microsoft.com/office/drawing/2014/main" id="{FA6127D6-9280-4816-9788-0512D00C04D2}"/>
                </a:ext>
              </a:extLst>
            </p:cNvPr>
            <p:cNvSpPr>
              <a:spLocks/>
            </p:cNvSpPr>
            <p:nvPr/>
          </p:nvSpPr>
          <p:spPr bwMode="auto">
            <a:xfrm>
              <a:off x="4866802"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35742 h 70"/>
                <a:gd name="T12" fmla="*/ 181828 w 50"/>
                <a:gd name="T13" fmla="*/ 452521 h 70"/>
                <a:gd name="T14" fmla="*/ 298198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72731 w 50"/>
                <a:gd name="T37" fmla="*/ 262754 h 70"/>
                <a:gd name="T38" fmla="*/ 72731 w 50"/>
                <a:gd name="T39" fmla="*/ 182468 h 70"/>
                <a:gd name="T40" fmla="*/ 72731 w 50"/>
                <a:gd name="T41" fmla="*/ 204364 h 70"/>
                <a:gd name="T42" fmla="*/ 298198 w 50"/>
                <a:gd name="T43" fmla="*/ 204364 h 70"/>
                <a:gd name="T44" fmla="*/ 298198 w 50"/>
                <a:gd name="T45" fmla="*/ 182468 h 70"/>
                <a:gd name="T46" fmla="*/ 181828 w 50"/>
                <a:gd name="T47" fmla="*/ 65689 h 70"/>
                <a:gd name="T48" fmla="*/ 72731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2" name="Freeform 31">
              <a:extLst>
                <a:ext uri="{FF2B5EF4-FFF2-40B4-BE49-F238E27FC236}">
                  <a16:creationId xmlns:a16="http://schemas.microsoft.com/office/drawing/2014/main" id="{7A52A330-49D5-4875-80EF-AF5305C7CCA8}"/>
                </a:ext>
              </a:extLst>
            </p:cNvPr>
            <p:cNvSpPr>
              <a:spLocks/>
            </p:cNvSpPr>
            <p:nvPr/>
          </p:nvSpPr>
          <p:spPr bwMode="auto">
            <a:xfrm>
              <a:off x="5354287" y="3389817"/>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7284 h 68"/>
                <a:gd name="T28" fmla="*/ 43621 w 29"/>
                <a:gd name="T29" fmla="*/ 7284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grpSp>
      <p:sp>
        <p:nvSpPr>
          <p:cNvPr id="33"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AAE28555-8B04-4942-B752-190A3A41C058}"/>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34" name="sweco web" descr="{&quot;templafy&quot;:{&quot;binding&quot;:&quot;UserProfile.FooterSelection.WebAddressNoWww&quot;,&quot;type&quot;:&quot;text&quot;}}">
            <a:extLst>
              <a:ext uri="{FF2B5EF4-FFF2-40B4-BE49-F238E27FC236}">
                <a16:creationId xmlns:a16="http://schemas.microsoft.com/office/drawing/2014/main" id="{FFB300BB-84A1-4B25-B1CF-FD01A8C0A69D}"/>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35" name="Date Placeholder 2">
            <a:extLst>
              <a:ext uri="{FF2B5EF4-FFF2-40B4-BE49-F238E27FC236}">
                <a16:creationId xmlns:a16="http://schemas.microsoft.com/office/drawing/2014/main" id="{DD5602FE-0612-4E72-B317-A33F2B865B98}"/>
              </a:ext>
            </a:extLst>
          </p:cNvPr>
          <p:cNvSpPr txBox="1">
            <a:spLocks noGrp="1"/>
          </p:cNvSpPr>
          <p:nvPr>
            <p:ph type="dt" sz="half" idx="10"/>
          </p:nvPr>
        </p:nvSpPr>
        <p:spPr/>
        <p:txBody>
          <a:bodyPr/>
          <a:lstStyle>
            <a:lvl1pPr>
              <a:defRPr smtClean="0"/>
            </a:lvl1pPr>
          </a:lstStyle>
          <a:p>
            <a:pPr>
              <a:defRPr/>
            </a:pPr>
            <a:fld id="{E4B5AE61-D0F4-407F-80F3-B125ABCF3E84}" type="datetime4">
              <a:rPr/>
              <a:pPr>
                <a:defRPr/>
              </a:pPr>
              <a:t>12 December 2022</a:t>
            </a:fld>
            <a:endParaRPr/>
          </a:p>
        </p:txBody>
      </p:sp>
      <p:sp>
        <p:nvSpPr>
          <p:cNvPr id="36" name="Footer Placeholder 3">
            <a:extLst>
              <a:ext uri="{FF2B5EF4-FFF2-40B4-BE49-F238E27FC236}">
                <a16:creationId xmlns:a16="http://schemas.microsoft.com/office/drawing/2014/main" id="{B0E51889-FD60-4726-A08C-3DE62720B1F1}"/>
              </a:ext>
            </a:extLst>
          </p:cNvPr>
          <p:cNvSpPr txBox="1">
            <a:spLocks noGrp="1"/>
          </p:cNvSpPr>
          <p:nvPr>
            <p:ph type="ftr" sz="quarter" idx="11"/>
          </p:nvPr>
        </p:nvSpPr>
        <p:spPr/>
        <p:txBody>
          <a:bodyPr/>
          <a:lstStyle>
            <a:lvl1pPr>
              <a:defRPr/>
            </a:lvl1pPr>
          </a:lstStyle>
          <a:p>
            <a:pPr>
              <a:defRPr/>
            </a:pPr>
            <a:endParaRPr/>
          </a:p>
        </p:txBody>
      </p:sp>
      <p:sp>
        <p:nvSpPr>
          <p:cNvPr id="37" name="Slide Number Placeholder 4">
            <a:extLst>
              <a:ext uri="{FF2B5EF4-FFF2-40B4-BE49-F238E27FC236}">
                <a16:creationId xmlns:a16="http://schemas.microsoft.com/office/drawing/2014/main" id="{6F44158B-3E3C-4696-92DF-19F67C004982}"/>
              </a:ext>
            </a:extLst>
          </p:cNvPr>
          <p:cNvSpPr txBox="1">
            <a:spLocks noGrp="1"/>
          </p:cNvSpPr>
          <p:nvPr>
            <p:ph type="sldNum" sz="quarter" idx="12"/>
          </p:nvPr>
        </p:nvSpPr>
        <p:spPr/>
        <p:txBody>
          <a:bodyPr/>
          <a:lstStyle>
            <a:lvl1pPr>
              <a:defRPr smtClean="0">
                <a:solidFill>
                  <a:srgbClr val="FFFFFF"/>
                </a:solidFill>
              </a:defRPr>
            </a:lvl1pPr>
          </a:lstStyle>
          <a:p>
            <a:pPr>
              <a:defRPr/>
            </a:pPr>
            <a:fld id="{53F7F220-42B0-458F-A0CA-48A7C6FCA104}" type="slidenum">
              <a:rPr/>
              <a:pPr>
                <a:defRPr/>
              </a:pPr>
              <a:t>‹nr.›</a:t>
            </a:fld>
            <a:endParaRPr/>
          </a:p>
        </p:txBody>
      </p:sp>
    </p:spTree>
    <p:extLst>
      <p:ext uri="{BB962C8B-B14F-4D97-AF65-F5344CB8AC3E}">
        <p14:creationId xmlns:p14="http://schemas.microsoft.com/office/powerpoint/2010/main" val="3501689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A ">
    <p:bg>
      <p:bgPr>
        <a:solidFill>
          <a:srgbClr val="3F3F42"/>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6A00EF2-1EDF-4788-B671-8FAB2929B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descr="{&quot;templafy&quot;:{&quot;binding&quot;:&quot;Form.TitlePresentation&quot;,&quot;type&quot;:&quot;text&quot;}}" title="Form.TitlePresentation">
            <a:extLst>
              <a:ext uri="{FF2B5EF4-FFF2-40B4-BE49-F238E27FC236}">
                <a16:creationId xmlns:a16="http://schemas.microsoft.com/office/drawing/2014/main" id="{63B790B3-213C-4B66-B80B-09961B87974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4" name="Graphic 9">
            <a:extLst>
              <a:ext uri="{FF2B5EF4-FFF2-40B4-BE49-F238E27FC236}">
                <a16:creationId xmlns:a16="http://schemas.microsoft.com/office/drawing/2014/main" id="{07BDF728-9282-4033-A9C5-6DB378B3D8F9}"/>
              </a:ext>
            </a:extLst>
          </p:cNvPr>
          <p:cNvPicPr>
            <a:picLocks noChangeAspect="1"/>
          </p:cNvPicPr>
          <p:nvPr/>
        </p:nvPicPr>
        <p:blipFill>
          <a:blip r:embed="rId3"/>
          <a:stretch>
            <a:fillRect/>
          </a:stretch>
        </p:blipFill>
        <p:spPr>
          <a:xfrm>
            <a:off x="10023475" y="360363"/>
            <a:ext cx="1806575" cy="525462"/>
          </a:xfrm>
          <a:prstGeom prst="rect">
            <a:avLst/>
          </a:prstGeom>
          <a:noFill/>
          <a:ln cap="flat">
            <a:noFill/>
          </a:ln>
        </p:spPr>
      </p:pic>
      <p:grpSp>
        <p:nvGrpSpPr>
          <p:cNvPr id="5" name="Group 4">
            <a:extLst>
              <a:ext uri="{FF2B5EF4-FFF2-40B4-BE49-F238E27FC236}">
                <a16:creationId xmlns:a16="http://schemas.microsoft.com/office/drawing/2014/main" id="{F6FA1DDC-BA82-4A52-9211-06148066A597}"/>
              </a:ext>
            </a:extLst>
          </p:cNvPr>
          <p:cNvGrpSpPr>
            <a:grpSpLocks/>
          </p:cNvGrpSpPr>
          <p:nvPr/>
        </p:nvGrpSpPr>
        <p:grpSpPr bwMode="auto">
          <a:xfrm>
            <a:off x="2336800" y="1477963"/>
            <a:ext cx="5016500" cy="2605087"/>
            <a:chOff x="2336804" y="1477807"/>
            <a:chExt cx="5016489" cy="2604750"/>
          </a:xfrm>
        </p:grpSpPr>
        <p:sp>
          <p:nvSpPr>
            <p:cNvPr id="6" name="Freeform 5">
              <a:extLst>
                <a:ext uri="{FF2B5EF4-FFF2-40B4-BE49-F238E27FC236}">
                  <a16:creationId xmlns:a16="http://schemas.microsoft.com/office/drawing/2014/main" id="{A9666123-55AC-4FB2-8CCF-3DAF6A2D31FE}"/>
                </a:ext>
              </a:extLst>
            </p:cNvPr>
            <p:cNvSpPr>
              <a:spLocks/>
            </p:cNvSpPr>
            <p:nvPr/>
          </p:nvSpPr>
          <p:spPr bwMode="auto">
            <a:xfrm>
              <a:off x="2336804" y="1477807"/>
              <a:ext cx="399355" cy="692740"/>
            </a:xfrm>
            <a:custGeom>
              <a:avLst/>
              <a:gdLst>
                <a:gd name="T0" fmla="*/ 199678 w 55"/>
                <a:gd name="T1" fmla="*/ 0 h 95"/>
                <a:gd name="T2" fmla="*/ 399355 w 55"/>
                <a:gd name="T3" fmla="*/ 346370 h 95"/>
                <a:gd name="T4" fmla="*/ 199678 w 55"/>
                <a:gd name="T5" fmla="*/ 692740 h 95"/>
                <a:gd name="T6" fmla="*/ 0 w 55"/>
                <a:gd name="T7" fmla="*/ 346370 h 95"/>
                <a:gd name="T8" fmla="*/ 399355 w 55"/>
                <a:gd name="T9" fmla="*/ 29168 h 95"/>
                <a:gd name="T10" fmla="*/ 399355 w 55"/>
                <a:gd name="T11" fmla="*/ 43752 h 95"/>
                <a:gd name="T12" fmla="*/ 377572 w 55"/>
                <a:gd name="T13" fmla="*/ 65628 h 95"/>
                <a:gd name="T14" fmla="*/ 232352 w 55"/>
                <a:gd name="T15" fmla="*/ 65628 h 95"/>
                <a:gd name="T16" fmla="*/ 232352 w 55"/>
                <a:gd name="T17" fmla="*/ 670864 h 95"/>
                <a:gd name="T18" fmla="*/ 210569 w 55"/>
                <a:gd name="T19" fmla="*/ 692740 h 95"/>
                <a:gd name="T20" fmla="*/ 188786 w 55"/>
                <a:gd name="T21" fmla="*/ 692740 h 95"/>
                <a:gd name="T22" fmla="*/ 167003 w 55"/>
                <a:gd name="T23" fmla="*/ 670864 h 95"/>
                <a:gd name="T24" fmla="*/ 167003 w 55"/>
                <a:gd name="T25" fmla="*/ 65628 h 95"/>
                <a:gd name="T26" fmla="*/ 21783 w 55"/>
                <a:gd name="T27" fmla="*/ 65628 h 95"/>
                <a:gd name="T28" fmla="*/ 0 w 55"/>
                <a:gd name="T29" fmla="*/ 43752 h 95"/>
                <a:gd name="T30" fmla="*/ 0 w 55"/>
                <a:gd name="T31" fmla="*/ 29168 h 95"/>
                <a:gd name="T32" fmla="*/ 21783 w 55"/>
                <a:gd name="T33" fmla="*/ 0 h 95"/>
                <a:gd name="T34" fmla="*/ 377572 w 55"/>
                <a:gd name="T35" fmla="*/ 0 h 95"/>
                <a:gd name="T36" fmla="*/ 399355 w 55"/>
                <a:gd name="T37" fmla="*/ 29168 h 95"/>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95"/>
                <a:gd name="T59" fmla="*/ 55 w 55"/>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7" name="Freeform 6">
              <a:extLst>
                <a:ext uri="{FF2B5EF4-FFF2-40B4-BE49-F238E27FC236}">
                  <a16:creationId xmlns:a16="http://schemas.microsoft.com/office/drawing/2014/main" id="{55C8A89A-86C2-4999-9F26-DB79F9A7D699}"/>
                </a:ext>
              </a:extLst>
            </p:cNvPr>
            <p:cNvSpPr>
              <a:spLocks/>
            </p:cNvSpPr>
            <p:nvPr/>
          </p:nvSpPr>
          <p:spPr bwMode="auto">
            <a:xfrm>
              <a:off x="2795275"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175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0 h 68"/>
                <a:gd name="T28" fmla="*/ 36351 w 29"/>
                <a:gd name="T29" fmla="*/ 0 h 68"/>
                <a:gd name="T30" fmla="*/ 58161 w 29"/>
                <a:gd name="T31" fmla="*/ 29135 h 68"/>
                <a:gd name="T32" fmla="*/ 58161 w 29"/>
                <a:gd name="T33" fmla="*/ 72837 h 68"/>
                <a:gd name="T34" fmla="*/ 18175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8" name="Freeform 7">
              <a:extLst>
                <a:ext uri="{FF2B5EF4-FFF2-40B4-BE49-F238E27FC236}">
                  <a16:creationId xmlns:a16="http://schemas.microsoft.com/office/drawing/2014/main" id="{BAC80AF9-318B-48AE-90DE-FCD18060306D}"/>
                </a:ext>
              </a:extLst>
            </p:cNvPr>
            <p:cNvSpPr>
              <a:spLocks/>
            </p:cNvSpPr>
            <p:nvPr/>
          </p:nvSpPr>
          <p:spPr bwMode="auto">
            <a:xfrm>
              <a:off x="3070811" y="1667454"/>
              <a:ext cx="392661" cy="510911"/>
            </a:xfrm>
            <a:custGeom>
              <a:avLst/>
              <a:gdLst>
                <a:gd name="T0" fmla="*/ 196331 w 54"/>
                <a:gd name="T1" fmla="*/ 0 h 70"/>
                <a:gd name="T2" fmla="*/ 392661 w 54"/>
                <a:gd name="T3" fmla="*/ 255456 h 70"/>
                <a:gd name="T4" fmla="*/ 196331 w 54"/>
                <a:gd name="T5" fmla="*/ 510911 h 70"/>
                <a:gd name="T6" fmla="*/ 0 w 54"/>
                <a:gd name="T7" fmla="*/ 255456 h 70"/>
                <a:gd name="T8" fmla="*/ 392661 w 54"/>
                <a:gd name="T9" fmla="*/ 467119 h 70"/>
                <a:gd name="T10" fmla="*/ 392661 w 54"/>
                <a:gd name="T11" fmla="*/ 481716 h 70"/>
                <a:gd name="T12" fmla="*/ 378118 w 54"/>
                <a:gd name="T13" fmla="*/ 503612 h 70"/>
                <a:gd name="T14" fmla="*/ 298132 w 54"/>
                <a:gd name="T15" fmla="*/ 445222 h 70"/>
                <a:gd name="T16" fmla="*/ 159973 w 54"/>
                <a:gd name="T17" fmla="*/ 510911 h 70"/>
                <a:gd name="T18" fmla="*/ 0 w 54"/>
                <a:gd name="T19" fmla="*/ 379534 h 70"/>
                <a:gd name="T20" fmla="*/ 167245 w 54"/>
                <a:gd name="T21" fmla="*/ 233559 h 70"/>
                <a:gd name="T22" fmla="*/ 239960 w 54"/>
                <a:gd name="T23" fmla="*/ 218962 h 70"/>
                <a:gd name="T24" fmla="*/ 290860 w 54"/>
                <a:gd name="T25" fmla="*/ 175169 h 70"/>
                <a:gd name="T26" fmla="*/ 181788 w 54"/>
                <a:gd name="T27" fmla="*/ 65689 h 70"/>
                <a:gd name="T28" fmla="*/ 72715 w 54"/>
                <a:gd name="T29" fmla="*/ 153273 h 70"/>
                <a:gd name="T30" fmla="*/ 50901 w 54"/>
                <a:gd name="T31" fmla="*/ 182468 h 70"/>
                <a:gd name="T32" fmla="*/ 29086 w 54"/>
                <a:gd name="T33" fmla="*/ 182468 h 70"/>
                <a:gd name="T34" fmla="*/ 7272 w 54"/>
                <a:gd name="T35" fmla="*/ 153273 h 70"/>
                <a:gd name="T36" fmla="*/ 181788 w 54"/>
                <a:gd name="T37" fmla="*/ 0 h 70"/>
                <a:gd name="T38" fmla="*/ 356304 w 54"/>
                <a:gd name="T39" fmla="*/ 167871 h 70"/>
                <a:gd name="T40" fmla="*/ 356304 w 54"/>
                <a:gd name="T41" fmla="*/ 394131 h 70"/>
                <a:gd name="T42" fmla="*/ 378118 w 54"/>
                <a:gd name="T43" fmla="*/ 437924 h 70"/>
                <a:gd name="T44" fmla="*/ 392661 w 54"/>
                <a:gd name="T45" fmla="*/ 467119 h 70"/>
                <a:gd name="T46" fmla="*/ 290860 w 54"/>
                <a:gd name="T47" fmla="*/ 335742 h 70"/>
                <a:gd name="T48" fmla="*/ 290860 w 54"/>
                <a:gd name="T49" fmla="*/ 255455 h 70"/>
                <a:gd name="T50" fmla="*/ 239960 w 54"/>
                <a:gd name="T51" fmla="*/ 277352 h 70"/>
                <a:gd name="T52" fmla="*/ 189059 w 54"/>
                <a:gd name="T53" fmla="*/ 284650 h 70"/>
                <a:gd name="T54" fmla="*/ 65444 w 54"/>
                <a:gd name="T55" fmla="*/ 372235 h 70"/>
                <a:gd name="T56" fmla="*/ 159973 w 54"/>
                <a:gd name="T57" fmla="*/ 445222 h 70"/>
                <a:gd name="T58" fmla="*/ 290860 w 54"/>
                <a:gd name="T59" fmla="*/ 335742 h 70"/>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70"/>
                <a:gd name="T92" fmla="*/ 54 w 54"/>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9" name="Freeform 8">
              <a:extLst>
                <a:ext uri="{FF2B5EF4-FFF2-40B4-BE49-F238E27FC236}">
                  <a16:creationId xmlns:a16="http://schemas.microsoft.com/office/drawing/2014/main" id="{49BEE503-BD63-40CB-A7B6-420A9398414C}"/>
                </a:ext>
              </a:extLst>
            </p:cNvPr>
            <p:cNvSpPr>
              <a:spLocks/>
            </p:cNvSpPr>
            <p:nvPr/>
          </p:nvSpPr>
          <p:spPr bwMode="auto">
            <a:xfrm>
              <a:off x="3572798"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0" name="Freeform 9">
              <a:extLst>
                <a:ext uri="{FF2B5EF4-FFF2-40B4-BE49-F238E27FC236}">
                  <a16:creationId xmlns:a16="http://schemas.microsoft.com/office/drawing/2014/main" id="{A51B0178-8D2A-4B24-8EF0-E23AF2840AFC}"/>
                </a:ext>
              </a:extLst>
            </p:cNvPr>
            <p:cNvSpPr>
              <a:spLocks/>
            </p:cNvSpPr>
            <p:nvPr/>
          </p:nvSpPr>
          <p:spPr bwMode="auto">
            <a:xfrm>
              <a:off x="4037972" y="1667454"/>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8236 w 48"/>
                <a:gd name="T13" fmla="*/ 145975 h 70"/>
                <a:gd name="T14" fmla="*/ 269140 w 48"/>
                <a:gd name="T15" fmla="*/ 131377 h 70"/>
                <a:gd name="T16" fmla="*/ 174577 w 48"/>
                <a:gd name="T17" fmla="*/ 65689 h 70"/>
                <a:gd name="T18" fmla="*/ 80014 w 48"/>
                <a:gd name="T19" fmla="*/ 145975 h 70"/>
                <a:gd name="T20" fmla="*/ 160029 w 48"/>
                <a:gd name="T21" fmla="*/ 211663 h 70"/>
                <a:gd name="T22" fmla="*/ 196399 w 48"/>
                <a:gd name="T23" fmla="*/ 218962 h 70"/>
                <a:gd name="T24" fmla="*/ 349154 w 48"/>
                <a:gd name="T25" fmla="*/ 364936 h 70"/>
                <a:gd name="T26" fmla="*/ 174577 w 48"/>
                <a:gd name="T27" fmla="*/ 510911 h 70"/>
                <a:gd name="T28" fmla="*/ 0 w 48"/>
                <a:gd name="T29" fmla="*/ 379534 h 70"/>
                <a:gd name="T30" fmla="*/ 21822 w 48"/>
                <a:gd name="T31" fmla="*/ 357638 h 70"/>
                <a:gd name="T32" fmla="*/ 43644 w 48"/>
                <a:gd name="T33" fmla="*/ 357638 h 70"/>
                <a:gd name="T34" fmla="*/ 65466 w 48"/>
                <a:gd name="T35" fmla="*/ 379534 h 70"/>
                <a:gd name="T36" fmla="*/ 174577 w 48"/>
                <a:gd name="T37" fmla="*/ 445222 h 70"/>
                <a:gd name="T38" fmla="*/ 283688 w 48"/>
                <a:gd name="T39" fmla="*/ 364936 h 70"/>
                <a:gd name="T40" fmla="*/ 181851 w 48"/>
                <a:gd name="T41" fmla="*/ 284650 h 70"/>
                <a:gd name="T42" fmla="*/ 152755 w 48"/>
                <a:gd name="T43" fmla="*/ 277352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1" name="Freeform 10">
              <a:extLst>
                <a:ext uri="{FF2B5EF4-FFF2-40B4-BE49-F238E27FC236}">
                  <a16:creationId xmlns:a16="http://schemas.microsoft.com/office/drawing/2014/main" id="{7DA02ADE-6ECF-4BD6-9B97-3BA00440F75D}"/>
                </a:ext>
              </a:extLst>
            </p:cNvPr>
            <p:cNvSpPr>
              <a:spLocks/>
            </p:cNvSpPr>
            <p:nvPr/>
          </p:nvSpPr>
          <p:spPr bwMode="auto">
            <a:xfrm>
              <a:off x="4451829" y="1477807"/>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38088 w 33"/>
                <a:gd name="T9" fmla="*/ 153132 h 95"/>
                <a:gd name="T10" fmla="*/ 138088 w 33"/>
                <a:gd name="T11" fmla="*/ 196884 h 95"/>
                <a:gd name="T12" fmla="*/ 210766 w 33"/>
                <a:gd name="T13" fmla="*/ 196884 h 95"/>
                <a:gd name="T14" fmla="*/ 232569 w 33"/>
                <a:gd name="T15" fmla="*/ 226052 h 95"/>
                <a:gd name="T16" fmla="*/ 232569 w 33"/>
                <a:gd name="T17" fmla="*/ 233344 h 95"/>
                <a:gd name="T18" fmla="*/ 210766 w 33"/>
                <a:gd name="T19" fmla="*/ 262512 h 95"/>
                <a:gd name="T20" fmla="*/ 138088 w 33"/>
                <a:gd name="T21" fmla="*/ 262512 h 95"/>
                <a:gd name="T22" fmla="*/ 138088 w 33"/>
                <a:gd name="T23" fmla="*/ 670864 h 95"/>
                <a:gd name="T24" fmla="*/ 116285 w 33"/>
                <a:gd name="T25" fmla="*/ 692740 h 95"/>
                <a:gd name="T26" fmla="*/ 94481 w 33"/>
                <a:gd name="T27" fmla="*/ 692740 h 95"/>
                <a:gd name="T28" fmla="*/ 72678 w 33"/>
                <a:gd name="T29" fmla="*/ 670864 h 95"/>
                <a:gd name="T30" fmla="*/ 72678 w 33"/>
                <a:gd name="T31" fmla="*/ 262512 h 95"/>
                <a:gd name="T32" fmla="*/ 21803 w 33"/>
                <a:gd name="T33" fmla="*/ 262512 h 95"/>
                <a:gd name="T34" fmla="*/ 0 w 33"/>
                <a:gd name="T35" fmla="*/ 233344 h 95"/>
                <a:gd name="T36" fmla="*/ 0 w 33"/>
                <a:gd name="T37" fmla="*/ 226052 h 95"/>
                <a:gd name="T38" fmla="*/ 21803 w 33"/>
                <a:gd name="T39" fmla="*/ 196884 h 95"/>
                <a:gd name="T40" fmla="*/ 72678 w 33"/>
                <a:gd name="T41" fmla="*/ 196884 h 95"/>
                <a:gd name="T42" fmla="*/ 72678 w 33"/>
                <a:gd name="T43" fmla="*/ 145840 h 95"/>
                <a:gd name="T44" fmla="*/ 218034 w 33"/>
                <a:gd name="T45" fmla="*/ 0 h 95"/>
                <a:gd name="T46" fmla="*/ 239837 w 33"/>
                <a:gd name="T47" fmla="*/ 21876 h 95"/>
                <a:gd name="T48" fmla="*/ 239837 w 33"/>
                <a:gd name="T49" fmla="*/ 43752 h 95"/>
                <a:gd name="T50" fmla="*/ 218034 w 33"/>
                <a:gd name="T51" fmla="*/ 65628 h 95"/>
                <a:gd name="T52" fmla="*/ 138088 w 33"/>
                <a:gd name="T53" fmla="*/ 153132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2" name="Freeform 11">
              <a:extLst>
                <a:ext uri="{FF2B5EF4-FFF2-40B4-BE49-F238E27FC236}">
                  <a16:creationId xmlns:a16="http://schemas.microsoft.com/office/drawing/2014/main" id="{0579C822-7BDC-48AE-A51D-8B38E8FF1057}"/>
                </a:ext>
              </a:extLst>
            </p:cNvPr>
            <p:cNvSpPr>
              <a:spLocks/>
            </p:cNvSpPr>
            <p:nvPr/>
          </p:nvSpPr>
          <p:spPr bwMode="auto">
            <a:xfrm>
              <a:off x="4750783" y="1667454"/>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75169 h 70"/>
                <a:gd name="T10" fmla="*/ 370350 w 51"/>
                <a:gd name="T11" fmla="*/ 343040 h 70"/>
                <a:gd name="T12" fmla="*/ 188806 w 51"/>
                <a:gd name="T13" fmla="*/ 510911 h 70"/>
                <a:gd name="T14" fmla="*/ 0 w 51"/>
                <a:gd name="T15" fmla="*/ 343040 h 70"/>
                <a:gd name="T16" fmla="*/ 0 w 51"/>
                <a:gd name="T17" fmla="*/ 175169 h 70"/>
                <a:gd name="T18" fmla="*/ 188806 w 51"/>
                <a:gd name="T19" fmla="*/ 0 h 70"/>
                <a:gd name="T20" fmla="*/ 370350 w 51"/>
                <a:gd name="T21" fmla="*/ 175169 h 70"/>
                <a:gd name="T22" fmla="*/ 65356 w 51"/>
                <a:gd name="T23" fmla="*/ 182468 h 70"/>
                <a:gd name="T24" fmla="*/ 65356 w 51"/>
                <a:gd name="T25" fmla="*/ 328443 h 70"/>
                <a:gd name="T26" fmla="*/ 188806 w 51"/>
                <a:gd name="T27" fmla="*/ 445222 h 70"/>
                <a:gd name="T28" fmla="*/ 304994 w 51"/>
                <a:gd name="T29" fmla="*/ 328443 h 70"/>
                <a:gd name="T30" fmla="*/ 304994 w 51"/>
                <a:gd name="T31" fmla="*/ 182468 h 70"/>
                <a:gd name="T32" fmla="*/ 188806 w 51"/>
                <a:gd name="T33" fmla="*/ 65689 h 70"/>
                <a:gd name="T34" fmla="*/ 65356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3" name="Freeform 12">
              <a:extLst>
                <a:ext uri="{FF2B5EF4-FFF2-40B4-BE49-F238E27FC236}">
                  <a16:creationId xmlns:a16="http://schemas.microsoft.com/office/drawing/2014/main" id="{E05572D0-1DD0-456C-B113-DC6FC3E3AC1A}"/>
                </a:ext>
              </a:extLst>
            </p:cNvPr>
            <p:cNvSpPr>
              <a:spLocks/>
            </p:cNvSpPr>
            <p:nvPr/>
          </p:nvSpPr>
          <p:spPr bwMode="auto">
            <a:xfrm>
              <a:off x="5244961"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72701 w 29"/>
                <a:gd name="T15" fmla="*/ 203944 h 68"/>
                <a:gd name="T16" fmla="*/ 72701 w 29"/>
                <a:gd name="T17" fmla="*/ 473442 h 68"/>
                <a:gd name="T18" fmla="*/ 43621 w 29"/>
                <a:gd name="T19" fmla="*/ 495293 h 68"/>
                <a:gd name="T20" fmla="*/ 29080 w 29"/>
                <a:gd name="T21" fmla="*/ 495293 h 68"/>
                <a:gd name="T22" fmla="*/ 0 w 29"/>
                <a:gd name="T23" fmla="*/ 473442 h 68"/>
                <a:gd name="T24" fmla="*/ 0 w 29"/>
                <a:gd name="T25" fmla="*/ 29135 h 68"/>
                <a:gd name="T26" fmla="*/ 29080 w 29"/>
                <a:gd name="T27" fmla="*/ 0 h 68"/>
                <a:gd name="T28" fmla="*/ 43621 w 29"/>
                <a:gd name="T29" fmla="*/ 0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4" name="Freeform 13">
              <a:extLst>
                <a:ext uri="{FF2B5EF4-FFF2-40B4-BE49-F238E27FC236}">
                  <a16:creationId xmlns:a16="http://schemas.microsoft.com/office/drawing/2014/main" id="{05535BF3-E95B-4B8F-A084-36C352D01FEB}"/>
                </a:ext>
              </a:extLst>
            </p:cNvPr>
            <p:cNvSpPr>
              <a:spLocks/>
            </p:cNvSpPr>
            <p:nvPr/>
          </p:nvSpPr>
          <p:spPr bwMode="auto">
            <a:xfrm>
              <a:off x="5549502" y="1667454"/>
              <a:ext cx="582299" cy="503102"/>
            </a:xfrm>
            <a:custGeom>
              <a:avLst/>
              <a:gdLst>
                <a:gd name="T0" fmla="*/ 291150 w 80"/>
                <a:gd name="T1" fmla="*/ 0 h 69"/>
                <a:gd name="T2" fmla="*/ 582299 w 80"/>
                <a:gd name="T3" fmla="*/ 251551 h 69"/>
                <a:gd name="T4" fmla="*/ 291150 w 80"/>
                <a:gd name="T5" fmla="*/ 503102 h 69"/>
                <a:gd name="T6" fmla="*/ 0 w 80"/>
                <a:gd name="T7" fmla="*/ 251551 h 69"/>
                <a:gd name="T8" fmla="*/ 582299 w 80"/>
                <a:gd name="T9" fmla="*/ 160409 h 69"/>
                <a:gd name="T10" fmla="*/ 582299 w 80"/>
                <a:gd name="T11" fmla="*/ 481228 h 69"/>
                <a:gd name="T12" fmla="*/ 560463 w 80"/>
                <a:gd name="T13" fmla="*/ 503102 h 69"/>
                <a:gd name="T14" fmla="*/ 538627 w 80"/>
                <a:gd name="T15" fmla="*/ 503102 h 69"/>
                <a:gd name="T16" fmla="*/ 516790 w 80"/>
                <a:gd name="T17" fmla="*/ 481228 h 69"/>
                <a:gd name="T18" fmla="*/ 516790 w 80"/>
                <a:gd name="T19" fmla="*/ 167701 h 69"/>
                <a:gd name="T20" fmla="*/ 422167 w 80"/>
                <a:gd name="T21" fmla="*/ 65622 h 69"/>
                <a:gd name="T22" fmla="*/ 327543 w 80"/>
                <a:gd name="T23" fmla="*/ 167701 h 69"/>
                <a:gd name="T24" fmla="*/ 327543 w 80"/>
                <a:gd name="T25" fmla="*/ 481228 h 69"/>
                <a:gd name="T26" fmla="*/ 305707 w 80"/>
                <a:gd name="T27" fmla="*/ 503102 h 69"/>
                <a:gd name="T28" fmla="*/ 283871 w 80"/>
                <a:gd name="T29" fmla="*/ 503102 h 69"/>
                <a:gd name="T30" fmla="*/ 262035 w 80"/>
                <a:gd name="T31" fmla="*/ 481228 h 69"/>
                <a:gd name="T32" fmla="*/ 262035 w 80"/>
                <a:gd name="T33" fmla="*/ 167701 h 69"/>
                <a:gd name="T34" fmla="*/ 167411 w 80"/>
                <a:gd name="T35" fmla="*/ 65622 h 69"/>
                <a:gd name="T36" fmla="*/ 65509 w 80"/>
                <a:gd name="T37" fmla="*/ 167701 h 69"/>
                <a:gd name="T38" fmla="*/ 65509 w 80"/>
                <a:gd name="T39" fmla="*/ 481228 h 69"/>
                <a:gd name="T40" fmla="*/ 43672 w 80"/>
                <a:gd name="T41" fmla="*/ 503102 h 69"/>
                <a:gd name="T42" fmla="*/ 21836 w 80"/>
                <a:gd name="T43" fmla="*/ 503102 h 69"/>
                <a:gd name="T44" fmla="*/ 0 w 80"/>
                <a:gd name="T45" fmla="*/ 481228 h 69"/>
                <a:gd name="T46" fmla="*/ 0 w 80"/>
                <a:gd name="T47" fmla="*/ 36457 h 69"/>
                <a:gd name="T48" fmla="*/ 21836 w 80"/>
                <a:gd name="T49" fmla="*/ 7291 h 69"/>
                <a:gd name="T50" fmla="*/ 43672 w 80"/>
                <a:gd name="T51" fmla="*/ 7291 h 69"/>
                <a:gd name="T52" fmla="*/ 65509 w 80"/>
                <a:gd name="T53" fmla="*/ 36457 h 69"/>
                <a:gd name="T54" fmla="*/ 65509 w 80"/>
                <a:gd name="T55" fmla="*/ 58331 h 69"/>
                <a:gd name="T56" fmla="*/ 167411 w 80"/>
                <a:gd name="T57" fmla="*/ 0 h 69"/>
                <a:gd name="T58" fmla="*/ 298428 w 80"/>
                <a:gd name="T59" fmla="*/ 65622 h 69"/>
                <a:gd name="T60" fmla="*/ 429446 w 80"/>
                <a:gd name="T61" fmla="*/ 0 h 69"/>
                <a:gd name="T62" fmla="*/ 582299 w 80"/>
                <a:gd name="T63" fmla="*/ 160409 h 69"/>
                <a:gd name="T64" fmla="*/ 17694720 60000 65536"/>
                <a:gd name="T65" fmla="*/ 0 60000 65536"/>
                <a:gd name="T66" fmla="*/ 5898240 60000 65536"/>
                <a:gd name="T67" fmla="*/ 1179648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9"/>
                <a:gd name="T98" fmla="*/ 80 w 80"/>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5" name="Freeform 14">
              <a:extLst>
                <a:ext uri="{FF2B5EF4-FFF2-40B4-BE49-F238E27FC236}">
                  <a16:creationId xmlns:a16="http://schemas.microsoft.com/office/drawing/2014/main" id="{562B4AFB-53B0-4ABB-A845-8944A2779A5B}"/>
                </a:ext>
              </a:extLst>
            </p:cNvPr>
            <p:cNvSpPr>
              <a:spLocks/>
            </p:cNvSpPr>
            <p:nvPr/>
          </p:nvSpPr>
          <p:spPr bwMode="auto">
            <a:xfrm>
              <a:off x="6233318" y="1477807"/>
              <a:ext cx="123818" cy="692740"/>
            </a:xfrm>
            <a:custGeom>
              <a:avLst/>
              <a:gdLst>
                <a:gd name="T0" fmla="*/ 61909 w 17"/>
                <a:gd name="T1" fmla="*/ 0 h 95"/>
                <a:gd name="T2" fmla="*/ 123818 w 17"/>
                <a:gd name="T3" fmla="*/ 346370 h 95"/>
                <a:gd name="T4" fmla="*/ 61909 w 17"/>
                <a:gd name="T5" fmla="*/ 692740 h 95"/>
                <a:gd name="T6" fmla="*/ 0 w 17"/>
                <a:gd name="T7" fmla="*/ 346370 h 95"/>
                <a:gd name="T8" fmla="*/ 58267 w 17"/>
                <a:gd name="T9" fmla="*/ 670864 h 95"/>
                <a:gd name="T10" fmla="*/ 58267 w 17"/>
                <a:gd name="T11" fmla="*/ 262512 h 95"/>
                <a:gd name="T12" fmla="*/ 21850 w 17"/>
                <a:gd name="T13" fmla="*/ 262512 h 95"/>
                <a:gd name="T14" fmla="*/ 0 w 17"/>
                <a:gd name="T15" fmla="*/ 233344 h 95"/>
                <a:gd name="T16" fmla="*/ 0 w 17"/>
                <a:gd name="T17" fmla="*/ 226052 h 95"/>
                <a:gd name="T18" fmla="*/ 21850 w 17"/>
                <a:gd name="T19" fmla="*/ 196884 h 95"/>
                <a:gd name="T20" fmla="*/ 101968 w 17"/>
                <a:gd name="T21" fmla="*/ 196884 h 95"/>
                <a:gd name="T22" fmla="*/ 123818 w 17"/>
                <a:gd name="T23" fmla="*/ 226052 h 95"/>
                <a:gd name="T24" fmla="*/ 123818 w 17"/>
                <a:gd name="T25" fmla="*/ 670864 h 95"/>
                <a:gd name="T26" fmla="*/ 101968 w 17"/>
                <a:gd name="T27" fmla="*/ 692740 h 95"/>
                <a:gd name="T28" fmla="*/ 80118 w 17"/>
                <a:gd name="T29" fmla="*/ 692740 h 95"/>
                <a:gd name="T30" fmla="*/ 58267 w 17"/>
                <a:gd name="T31" fmla="*/ 670864 h 95"/>
                <a:gd name="T32" fmla="*/ 123818 w 17"/>
                <a:gd name="T33" fmla="*/ 21876 h 95"/>
                <a:gd name="T34" fmla="*/ 123818 w 17"/>
                <a:gd name="T35" fmla="*/ 72920 h 95"/>
                <a:gd name="T36" fmla="*/ 101968 w 17"/>
                <a:gd name="T37" fmla="*/ 94796 h 95"/>
                <a:gd name="T38" fmla="*/ 65551 w 17"/>
                <a:gd name="T39" fmla="*/ 94796 h 95"/>
                <a:gd name="T40" fmla="*/ 43700 w 17"/>
                <a:gd name="T41" fmla="*/ 72920 h 95"/>
                <a:gd name="T42" fmla="*/ 43700 w 17"/>
                <a:gd name="T43" fmla="*/ 21876 h 95"/>
                <a:gd name="T44" fmla="*/ 65551 w 17"/>
                <a:gd name="T45" fmla="*/ 0 h 95"/>
                <a:gd name="T46" fmla="*/ 101968 w 17"/>
                <a:gd name="T47" fmla="*/ 0 h 95"/>
                <a:gd name="T48" fmla="*/ 123818 w 17"/>
                <a:gd name="T49" fmla="*/ 21876 h 95"/>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95"/>
                <a:gd name="T77" fmla="*/ 17 w 1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6" name="Freeform 15">
              <a:extLst>
                <a:ext uri="{FF2B5EF4-FFF2-40B4-BE49-F238E27FC236}">
                  <a16:creationId xmlns:a16="http://schemas.microsoft.com/office/drawing/2014/main" id="{F3374191-CC2B-4E31-B557-047F5CFAA06F}"/>
                </a:ext>
              </a:extLst>
            </p:cNvPr>
            <p:cNvSpPr>
              <a:spLocks/>
            </p:cNvSpPr>
            <p:nvPr/>
          </p:nvSpPr>
          <p:spPr bwMode="auto">
            <a:xfrm>
              <a:off x="6509970"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7" name="Freeform 16">
              <a:extLst>
                <a:ext uri="{FF2B5EF4-FFF2-40B4-BE49-F238E27FC236}">
                  <a16:creationId xmlns:a16="http://schemas.microsoft.com/office/drawing/2014/main" id="{AFF5BDAC-E256-4CB1-802E-C9CC003478D1}"/>
                </a:ext>
              </a:extLst>
            </p:cNvPr>
            <p:cNvSpPr>
              <a:spLocks/>
            </p:cNvSpPr>
            <p:nvPr/>
          </p:nvSpPr>
          <p:spPr bwMode="auto">
            <a:xfrm>
              <a:off x="6989637" y="1667454"/>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0 w 50"/>
                <a:gd name="T15" fmla="*/ 554601 h 96"/>
                <a:gd name="T16" fmla="*/ 21819 w 50"/>
                <a:gd name="T17" fmla="*/ 532709 h 96"/>
                <a:gd name="T18" fmla="*/ 43639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74555 w 50"/>
                <a:gd name="T29" fmla="*/ 496222 h 96"/>
                <a:gd name="T30" fmla="*/ 0 w 50"/>
                <a:gd name="T31" fmla="*/ 321085 h 96"/>
                <a:gd name="T32" fmla="*/ 0 w 50"/>
                <a:gd name="T33" fmla="*/ 175137 h 96"/>
                <a:gd name="T34" fmla="*/ 174555 w 50"/>
                <a:gd name="T35" fmla="*/ 0 h 96"/>
                <a:gd name="T36" fmla="*/ 298198 w 50"/>
                <a:gd name="T37" fmla="*/ 58379 h 96"/>
                <a:gd name="T38" fmla="*/ 298198 w 50"/>
                <a:gd name="T39" fmla="*/ 36487 h 96"/>
                <a:gd name="T40" fmla="*/ 327290 w 50"/>
                <a:gd name="T41" fmla="*/ 7297 h 96"/>
                <a:gd name="T42" fmla="*/ 341837 w 50"/>
                <a:gd name="T43" fmla="*/ 7297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8" name="Freeform 17">
              <a:extLst>
                <a:ext uri="{FF2B5EF4-FFF2-40B4-BE49-F238E27FC236}">
                  <a16:creationId xmlns:a16="http://schemas.microsoft.com/office/drawing/2014/main" id="{2DF4BE0D-8FB1-4887-8716-00CDA2CF5752}"/>
                </a:ext>
              </a:extLst>
            </p:cNvPr>
            <p:cNvSpPr>
              <a:spLocks/>
            </p:cNvSpPr>
            <p:nvPr/>
          </p:nvSpPr>
          <p:spPr bwMode="auto">
            <a:xfrm>
              <a:off x="2351306" y="2528636"/>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0962 w 48"/>
                <a:gd name="T13" fmla="*/ 145975 h 70"/>
                <a:gd name="T14" fmla="*/ 269140 w 48"/>
                <a:gd name="T15" fmla="*/ 124078 h 70"/>
                <a:gd name="T16" fmla="*/ 167303 w 48"/>
                <a:gd name="T17" fmla="*/ 58390 h 70"/>
                <a:gd name="T18" fmla="*/ 72740 w 48"/>
                <a:gd name="T19" fmla="*/ 138676 h 70"/>
                <a:gd name="T20" fmla="*/ 160029 w 48"/>
                <a:gd name="T21" fmla="*/ 211663 h 70"/>
                <a:gd name="T22" fmla="*/ 196399 w 48"/>
                <a:gd name="T23" fmla="*/ 218962 h 70"/>
                <a:gd name="T24" fmla="*/ 349154 w 48"/>
                <a:gd name="T25" fmla="*/ 357638 h 70"/>
                <a:gd name="T26" fmla="*/ 174577 w 48"/>
                <a:gd name="T27" fmla="*/ 510911 h 70"/>
                <a:gd name="T28" fmla="*/ 0 w 48"/>
                <a:gd name="T29" fmla="*/ 379534 h 70"/>
                <a:gd name="T30" fmla="*/ 21822 w 48"/>
                <a:gd name="T31" fmla="*/ 350339 h 70"/>
                <a:gd name="T32" fmla="*/ 43644 w 48"/>
                <a:gd name="T33" fmla="*/ 350339 h 70"/>
                <a:gd name="T34" fmla="*/ 65466 w 48"/>
                <a:gd name="T35" fmla="*/ 372235 h 70"/>
                <a:gd name="T36" fmla="*/ 174577 w 48"/>
                <a:gd name="T37" fmla="*/ 445222 h 70"/>
                <a:gd name="T38" fmla="*/ 283688 w 48"/>
                <a:gd name="T39" fmla="*/ 364936 h 70"/>
                <a:gd name="T40" fmla="*/ 181851 w 48"/>
                <a:gd name="T41" fmla="*/ 277352 h 70"/>
                <a:gd name="T42" fmla="*/ 145481 w 48"/>
                <a:gd name="T43" fmla="*/ 270053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9" name="Freeform 18">
              <a:extLst>
                <a:ext uri="{FF2B5EF4-FFF2-40B4-BE49-F238E27FC236}">
                  <a16:creationId xmlns:a16="http://schemas.microsoft.com/office/drawing/2014/main" id="{1494C41E-A196-4DA6-BB68-E1DAD514F2C2}"/>
                </a:ext>
              </a:extLst>
            </p:cNvPr>
            <p:cNvSpPr>
              <a:spLocks/>
            </p:cNvSpPr>
            <p:nvPr/>
          </p:nvSpPr>
          <p:spPr bwMode="auto">
            <a:xfrm>
              <a:off x="2795275" y="2528636"/>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67871 h 70"/>
                <a:gd name="T10" fmla="*/ 370350 w 51"/>
                <a:gd name="T11" fmla="*/ 335742 h 70"/>
                <a:gd name="T12" fmla="*/ 181544 w 51"/>
                <a:gd name="T13" fmla="*/ 510911 h 70"/>
                <a:gd name="T14" fmla="*/ 0 w 51"/>
                <a:gd name="T15" fmla="*/ 335742 h 70"/>
                <a:gd name="T16" fmla="*/ 0 w 51"/>
                <a:gd name="T17" fmla="*/ 167871 h 70"/>
                <a:gd name="T18" fmla="*/ 181544 w 51"/>
                <a:gd name="T19" fmla="*/ 0 h 70"/>
                <a:gd name="T20" fmla="*/ 370350 w 51"/>
                <a:gd name="T21" fmla="*/ 167871 h 70"/>
                <a:gd name="T22" fmla="*/ 65356 w 51"/>
                <a:gd name="T23" fmla="*/ 175169 h 70"/>
                <a:gd name="T24" fmla="*/ 65356 w 51"/>
                <a:gd name="T25" fmla="*/ 328443 h 70"/>
                <a:gd name="T26" fmla="*/ 181544 w 51"/>
                <a:gd name="T27" fmla="*/ 445222 h 70"/>
                <a:gd name="T28" fmla="*/ 297732 w 51"/>
                <a:gd name="T29" fmla="*/ 328443 h 70"/>
                <a:gd name="T30" fmla="*/ 297732 w 51"/>
                <a:gd name="T31" fmla="*/ 175169 h 70"/>
                <a:gd name="T32" fmla="*/ 181544 w 51"/>
                <a:gd name="T33" fmla="*/ 58390 h 70"/>
                <a:gd name="T34" fmla="*/ 65356 w 51"/>
                <a:gd name="T35" fmla="*/ 175169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0" name="Freeform 19">
              <a:extLst>
                <a:ext uri="{FF2B5EF4-FFF2-40B4-BE49-F238E27FC236}">
                  <a16:creationId xmlns:a16="http://schemas.microsoft.com/office/drawing/2014/main" id="{FB54670A-A6BD-4FD5-A6DA-67B4A462FBE6}"/>
                </a:ext>
              </a:extLst>
            </p:cNvPr>
            <p:cNvSpPr>
              <a:spLocks/>
            </p:cNvSpPr>
            <p:nvPr/>
          </p:nvSpPr>
          <p:spPr bwMode="auto">
            <a:xfrm>
              <a:off x="3267142"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290925 w 50"/>
                <a:gd name="T9" fmla="*/ 350339 h 70"/>
                <a:gd name="T10" fmla="*/ 320017 w 50"/>
                <a:gd name="T11" fmla="*/ 328443 h 70"/>
                <a:gd name="T12" fmla="*/ 341837 w 50"/>
                <a:gd name="T13" fmla="*/ 328443 h 70"/>
                <a:gd name="T14" fmla="*/ 363656 w 50"/>
                <a:gd name="T15" fmla="*/ 350339 h 70"/>
                <a:gd name="T16" fmla="*/ 181828 w 50"/>
                <a:gd name="T17" fmla="*/ 510911 h 70"/>
                <a:gd name="T18" fmla="*/ 0 w 50"/>
                <a:gd name="T19" fmla="*/ 335742 h 70"/>
                <a:gd name="T20" fmla="*/ 0 w 50"/>
                <a:gd name="T21" fmla="*/ 167871 h 70"/>
                <a:gd name="T22" fmla="*/ 181828 w 50"/>
                <a:gd name="T23" fmla="*/ 0 h 70"/>
                <a:gd name="T24" fmla="*/ 363656 w 50"/>
                <a:gd name="T25" fmla="*/ 153273 h 70"/>
                <a:gd name="T26" fmla="*/ 341837 w 50"/>
                <a:gd name="T27" fmla="*/ 175169 h 70"/>
                <a:gd name="T28" fmla="*/ 320017 w 50"/>
                <a:gd name="T29" fmla="*/ 175169 h 70"/>
                <a:gd name="T30" fmla="*/ 290925 w 50"/>
                <a:gd name="T31" fmla="*/ 153273 h 70"/>
                <a:gd name="T32" fmla="*/ 181828 w 50"/>
                <a:gd name="T33" fmla="*/ 58390 h 70"/>
                <a:gd name="T34" fmla="*/ 65458 w 50"/>
                <a:gd name="T35" fmla="*/ 175169 h 70"/>
                <a:gd name="T36" fmla="*/ 65458 w 50"/>
                <a:gd name="T37" fmla="*/ 328443 h 70"/>
                <a:gd name="T38" fmla="*/ 181828 w 50"/>
                <a:gd name="T39" fmla="*/ 445222 h 70"/>
                <a:gd name="T40" fmla="*/ 290925 w 50"/>
                <a:gd name="T41" fmla="*/ 350339 h 70"/>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0"/>
                <a:gd name="T65" fmla="*/ 50 w 5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1" name="Freeform 20">
              <a:extLst>
                <a:ext uri="{FF2B5EF4-FFF2-40B4-BE49-F238E27FC236}">
                  <a16:creationId xmlns:a16="http://schemas.microsoft.com/office/drawing/2014/main" id="{EDDFBA50-9BE2-4807-B011-3A2534560307}"/>
                </a:ext>
              </a:extLst>
            </p:cNvPr>
            <p:cNvSpPr>
              <a:spLocks/>
            </p:cNvSpPr>
            <p:nvPr/>
          </p:nvSpPr>
          <p:spPr bwMode="auto">
            <a:xfrm>
              <a:off x="3703310" y="2338989"/>
              <a:ext cx="130512" cy="686046"/>
            </a:xfrm>
            <a:custGeom>
              <a:avLst/>
              <a:gdLst>
                <a:gd name="T0" fmla="*/ 65256 w 18"/>
                <a:gd name="T1" fmla="*/ 0 h 94"/>
                <a:gd name="T2" fmla="*/ 130512 w 18"/>
                <a:gd name="T3" fmla="*/ 343023 h 94"/>
                <a:gd name="T4" fmla="*/ 65256 w 18"/>
                <a:gd name="T5" fmla="*/ 686046 h 94"/>
                <a:gd name="T6" fmla="*/ 0 w 18"/>
                <a:gd name="T7" fmla="*/ 343023 h 94"/>
                <a:gd name="T8" fmla="*/ 65256 w 18"/>
                <a:gd name="T9" fmla="*/ 664151 h 94"/>
                <a:gd name="T10" fmla="*/ 65256 w 18"/>
                <a:gd name="T11" fmla="*/ 255443 h 94"/>
                <a:gd name="T12" fmla="*/ 21752 w 18"/>
                <a:gd name="T13" fmla="*/ 255443 h 94"/>
                <a:gd name="T14" fmla="*/ 0 w 18"/>
                <a:gd name="T15" fmla="*/ 233548 h 94"/>
                <a:gd name="T16" fmla="*/ 0 w 18"/>
                <a:gd name="T17" fmla="*/ 218951 h 94"/>
                <a:gd name="T18" fmla="*/ 21752 w 18"/>
                <a:gd name="T19" fmla="*/ 197056 h 94"/>
                <a:gd name="T20" fmla="*/ 108760 w 18"/>
                <a:gd name="T21" fmla="*/ 197056 h 94"/>
                <a:gd name="T22" fmla="*/ 130512 w 18"/>
                <a:gd name="T23" fmla="*/ 218951 h 94"/>
                <a:gd name="T24" fmla="*/ 130512 w 18"/>
                <a:gd name="T25" fmla="*/ 664151 h 94"/>
                <a:gd name="T26" fmla="*/ 108760 w 18"/>
                <a:gd name="T27" fmla="*/ 686046 h 94"/>
                <a:gd name="T28" fmla="*/ 87008 w 18"/>
                <a:gd name="T29" fmla="*/ 686046 h 94"/>
                <a:gd name="T30" fmla="*/ 65256 w 18"/>
                <a:gd name="T31" fmla="*/ 664151 h 94"/>
                <a:gd name="T32" fmla="*/ 130512 w 18"/>
                <a:gd name="T33" fmla="*/ 21895 h 94"/>
                <a:gd name="T34" fmla="*/ 130512 w 18"/>
                <a:gd name="T35" fmla="*/ 65685 h 94"/>
                <a:gd name="T36" fmla="*/ 108760 w 18"/>
                <a:gd name="T37" fmla="*/ 87580 h 94"/>
                <a:gd name="T38" fmla="*/ 65256 w 18"/>
                <a:gd name="T39" fmla="*/ 87580 h 94"/>
                <a:gd name="T40" fmla="*/ 43504 w 18"/>
                <a:gd name="T41" fmla="*/ 65685 h 94"/>
                <a:gd name="T42" fmla="*/ 43504 w 18"/>
                <a:gd name="T43" fmla="*/ 21895 h 94"/>
                <a:gd name="T44" fmla="*/ 65256 w 18"/>
                <a:gd name="T45" fmla="*/ 0 h 94"/>
                <a:gd name="T46" fmla="*/ 108760 w 18"/>
                <a:gd name="T47" fmla="*/ 0 h 94"/>
                <a:gd name="T48" fmla="*/ 130512 w 18"/>
                <a:gd name="T49" fmla="*/ 21895 h 94"/>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4"/>
                <a:gd name="T77" fmla="*/ 18 w 18"/>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2" name="Freeform 21">
              <a:extLst>
                <a:ext uri="{FF2B5EF4-FFF2-40B4-BE49-F238E27FC236}">
                  <a16:creationId xmlns:a16="http://schemas.microsoft.com/office/drawing/2014/main" id="{6152D1B0-3645-4222-863F-ECAFB175672F}"/>
                </a:ext>
              </a:extLst>
            </p:cNvPr>
            <p:cNvSpPr>
              <a:spLocks/>
            </p:cNvSpPr>
            <p:nvPr/>
          </p:nvSpPr>
          <p:spPr bwMode="auto">
            <a:xfrm>
              <a:off x="3957651"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28443 h 70"/>
                <a:gd name="T12" fmla="*/ 181828 w 50"/>
                <a:gd name="T13" fmla="*/ 445222 h 70"/>
                <a:gd name="T14" fmla="*/ 298198 w 50"/>
                <a:gd name="T15" fmla="*/ 357638 h 70"/>
                <a:gd name="T16" fmla="*/ 320017 w 50"/>
                <a:gd name="T17" fmla="*/ 335742 h 70"/>
                <a:gd name="T18" fmla="*/ 341837 w 50"/>
                <a:gd name="T19" fmla="*/ 335742 h 70"/>
                <a:gd name="T20" fmla="*/ 363656 w 50"/>
                <a:gd name="T21" fmla="*/ 357638 h 70"/>
                <a:gd name="T22" fmla="*/ 181828 w 50"/>
                <a:gd name="T23" fmla="*/ 510911 h 70"/>
                <a:gd name="T24" fmla="*/ 0 w 50"/>
                <a:gd name="T25" fmla="*/ 335742 h 70"/>
                <a:gd name="T26" fmla="*/ 0 w 50"/>
                <a:gd name="T27" fmla="*/ 167871 h 70"/>
                <a:gd name="T28" fmla="*/ 181828 w 50"/>
                <a:gd name="T29" fmla="*/ 0 h 70"/>
                <a:gd name="T30" fmla="*/ 363656 w 50"/>
                <a:gd name="T31" fmla="*/ 167871 h 70"/>
                <a:gd name="T32" fmla="*/ 363656 w 50"/>
                <a:gd name="T33" fmla="*/ 240858 h 70"/>
                <a:gd name="T34" fmla="*/ 341837 w 50"/>
                <a:gd name="T35" fmla="*/ 262754 h 70"/>
                <a:gd name="T36" fmla="*/ 72731 w 50"/>
                <a:gd name="T37" fmla="*/ 262754 h 70"/>
                <a:gd name="T38" fmla="*/ 72731 w 50"/>
                <a:gd name="T39" fmla="*/ 175169 h 70"/>
                <a:gd name="T40" fmla="*/ 72731 w 50"/>
                <a:gd name="T41" fmla="*/ 204364 h 70"/>
                <a:gd name="T42" fmla="*/ 298198 w 50"/>
                <a:gd name="T43" fmla="*/ 204364 h 70"/>
                <a:gd name="T44" fmla="*/ 298198 w 50"/>
                <a:gd name="T45" fmla="*/ 175169 h 70"/>
                <a:gd name="T46" fmla="*/ 181828 w 50"/>
                <a:gd name="T47" fmla="*/ 58390 h 70"/>
                <a:gd name="T48" fmla="*/ 72731 w 50"/>
                <a:gd name="T49" fmla="*/ 175169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3" name="Freeform 22">
              <a:extLst>
                <a:ext uri="{FF2B5EF4-FFF2-40B4-BE49-F238E27FC236}">
                  <a16:creationId xmlns:a16="http://schemas.microsoft.com/office/drawing/2014/main" id="{4E519561-63E7-4A23-BA8A-FDF4C1C9C9D3}"/>
                </a:ext>
              </a:extLst>
            </p:cNvPr>
            <p:cNvSpPr>
              <a:spLocks/>
            </p:cNvSpPr>
            <p:nvPr/>
          </p:nvSpPr>
          <p:spPr bwMode="auto">
            <a:xfrm>
              <a:off x="4387126" y="2338989"/>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45356 w 33"/>
                <a:gd name="T9" fmla="*/ 255220 h 95"/>
                <a:gd name="T10" fmla="*/ 145356 w 33"/>
                <a:gd name="T11" fmla="*/ 539608 h 95"/>
                <a:gd name="T12" fmla="*/ 218034 w 33"/>
                <a:gd name="T13" fmla="*/ 627112 h 95"/>
                <a:gd name="T14" fmla="*/ 239837 w 33"/>
                <a:gd name="T15" fmla="*/ 648988 h 95"/>
                <a:gd name="T16" fmla="*/ 239837 w 33"/>
                <a:gd name="T17" fmla="*/ 670864 h 95"/>
                <a:gd name="T18" fmla="*/ 218034 w 33"/>
                <a:gd name="T19" fmla="*/ 692740 h 95"/>
                <a:gd name="T20" fmla="*/ 79946 w 33"/>
                <a:gd name="T21" fmla="*/ 546900 h 95"/>
                <a:gd name="T22" fmla="*/ 79946 w 33"/>
                <a:gd name="T23" fmla="*/ 255220 h 95"/>
                <a:gd name="T24" fmla="*/ 29071 w 33"/>
                <a:gd name="T25" fmla="*/ 255220 h 95"/>
                <a:gd name="T26" fmla="*/ 0 w 33"/>
                <a:gd name="T27" fmla="*/ 233344 h 95"/>
                <a:gd name="T28" fmla="*/ 0 w 33"/>
                <a:gd name="T29" fmla="*/ 218760 h 95"/>
                <a:gd name="T30" fmla="*/ 29071 w 33"/>
                <a:gd name="T31" fmla="*/ 196884 h 95"/>
                <a:gd name="T32" fmla="*/ 79946 w 33"/>
                <a:gd name="T33" fmla="*/ 196884 h 95"/>
                <a:gd name="T34" fmla="*/ 79946 w 33"/>
                <a:gd name="T35" fmla="*/ 21876 h 95"/>
                <a:gd name="T36" fmla="*/ 101749 w 33"/>
                <a:gd name="T37" fmla="*/ 0 h 95"/>
                <a:gd name="T38" fmla="*/ 123552 w 33"/>
                <a:gd name="T39" fmla="*/ 0 h 95"/>
                <a:gd name="T40" fmla="*/ 145356 w 33"/>
                <a:gd name="T41" fmla="*/ 21876 h 95"/>
                <a:gd name="T42" fmla="*/ 145356 w 33"/>
                <a:gd name="T43" fmla="*/ 196884 h 95"/>
                <a:gd name="T44" fmla="*/ 218034 w 33"/>
                <a:gd name="T45" fmla="*/ 196884 h 95"/>
                <a:gd name="T46" fmla="*/ 239837 w 33"/>
                <a:gd name="T47" fmla="*/ 218760 h 95"/>
                <a:gd name="T48" fmla="*/ 239837 w 33"/>
                <a:gd name="T49" fmla="*/ 233344 h 95"/>
                <a:gd name="T50" fmla="*/ 218034 w 33"/>
                <a:gd name="T51" fmla="*/ 255220 h 95"/>
                <a:gd name="T52" fmla="*/ 145356 w 33"/>
                <a:gd name="T53" fmla="*/ 255220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4" name="Freeform 23">
              <a:extLst>
                <a:ext uri="{FF2B5EF4-FFF2-40B4-BE49-F238E27FC236}">
                  <a16:creationId xmlns:a16="http://schemas.microsoft.com/office/drawing/2014/main" id="{4B139B3A-2C8F-4CCF-B041-671C708CCFF3}"/>
                </a:ext>
              </a:extLst>
            </p:cNvPr>
            <p:cNvSpPr>
              <a:spLocks/>
            </p:cNvSpPr>
            <p:nvPr/>
          </p:nvSpPr>
          <p:spPr bwMode="auto">
            <a:xfrm>
              <a:off x="4677165" y="2535329"/>
              <a:ext cx="371465" cy="686046"/>
            </a:xfrm>
            <a:custGeom>
              <a:avLst/>
              <a:gdLst>
                <a:gd name="T0" fmla="*/ 185733 w 51"/>
                <a:gd name="T1" fmla="*/ 0 h 94"/>
                <a:gd name="T2" fmla="*/ 371465 w 51"/>
                <a:gd name="T3" fmla="*/ 343023 h 94"/>
                <a:gd name="T4" fmla="*/ 185733 w 51"/>
                <a:gd name="T5" fmla="*/ 686046 h 94"/>
                <a:gd name="T6" fmla="*/ 0 w 51"/>
                <a:gd name="T7" fmla="*/ 343023 h 94"/>
                <a:gd name="T8" fmla="*/ 36418 w 51"/>
                <a:gd name="T9" fmla="*/ 664151 h 94"/>
                <a:gd name="T10" fmla="*/ 36418 w 51"/>
                <a:gd name="T11" fmla="*/ 642256 h 94"/>
                <a:gd name="T12" fmla="*/ 58269 w 51"/>
                <a:gd name="T13" fmla="*/ 620361 h 94"/>
                <a:gd name="T14" fmla="*/ 138389 w 51"/>
                <a:gd name="T15" fmla="*/ 532780 h 94"/>
                <a:gd name="T16" fmla="*/ 152956 w 51"/>
                <a:gd name="T17" fmla="*/ 488990 h 94"/>
                <a:gd name="T18" fmla="*/ 0 w 51"/>
                <a:gd name="T19" fmla="*/ 29193 h 94"/>
                <a:gd name="T20" fmla="*/ 21851 w 51"/>
                <a:gd name="T21" fmla="*/ 0 h 94"/>
                <a:gd name="T22" fmla="*/ 43702 w 51"/>
                <a:gd name="T23" fmla="*/ 0 h 94"/>
                <a:gd name="T24" fmla="*/ 72836 w 51"/>
                <a:gd name="T25" fmla="*/ 21895 h 94"/>
                <a:gd name="T26" fmla="*/ 182091 w 51"/>
                <a:gd name="T27" fmla="*/ 386813 h 94"/>
                <a:gd name="T28" fmla="*/ 305912 w 51"/>
                <a:gd name="T29" fmla="*/ 21895 h 94"/>
                <a:gd name="T30" fmla="*/ 327763 w 51"/>
                <a:gd name="T31" fmla="*/ 0 h 94"/>
                <a:gd name="T32" fmla="*/ 349614 w 51"/>
                <a:gd name="T33" fmla="*/ 0 h 94"/>
                <a:gd name="T34" fmla="*/ 371465 w 51"/>
                <a:gd name="T35" fmla="*/ 29193 h 94"/>
                <a:gd name="T36" fmla="*/ 196658 w 51"/>
                <a:gd name="T37" fmla="*/ 540079 h 94"/>
                <a:gd name="T38" fmla="*/ 58269 w 51"/>
                <a:gd name="T39" fmla="*/ 686046 h 94"/>
                <a:gd name="T40" fmla="*/ 36418 w 51"/>
                <a:gd name="T41" fmla="*/ 664151 h 94"/>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94"/>
                <a:gd name="T65" fmla="*/ 51 w 51"/>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5" name="Freeform 24">
              <a:extLst>
                <a:ext uri="{FF2B5EF4-FFF2-40B4-BE49-F238E27FC236}">
                  <a16:creationId xmlns:a16="http://schemas.microsoft.com/office/drawing/2014/main" id="{59514644-C9A8-4225-9060-28C4BD3414B2}"/>
                </a:ext>
              </a:extLst>
            </p:cNvPr>
            <p:cNvSpPr>
              <a:spLocks/>
            </p:cNvSpPr>
            <p:nvPr/>
          </p:nvSpPr>
          <p:spPr bwMode="auto">
            <a:xfrm>
              <a:off x="2336804"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6" name="Freeform 25">
              <a:extLst>
                <a:ext uri="{FF2B5EF4-FFF2-40B4-BE49-F238E27FC236}">
                  <a16:creationId xmlns:a16="http://schemas.microsoft.com/office/drawing/2014/main" id="{1147053A-7EF8-4FE9-902F-E7216822A325}"/>
                </a:ext>
              </a:extLst>
            </p:cNvPr>
            <p:cNvSpPr>
              <a:spLocks/>
            </p:cNvSpPr>
            <p:nvPr/>
          </p:nvSpPr>
          <p:spPr bwMode="auto">
            <a:xfrm>
              <a:off x="2649144" y="3382008"/>
              <a:ext cx="371465" cy="510911"/>
            </a:xfrm>
            <a:custGeom>
              <a:avLst/>
              <a:gdLst>
                <a:gd name="T0" fmla="*/ 185733 w 51"/>
                <a:gd name="T1" fmla="*/ 0 h 70"/>
                <a:gd name="T2" fmla="*/ 371465 w 51"/>
                <a:gd name="T3" fmla="*/ 255456 h 70"/>
                <a:gd name="T4" fmla="*/ 185733 w 51"/>
                <a:gd name="T5" fmla="*/ 510911 h 70"/>
                <a:gd name="T6" fmla="*/ 0 w 51"/>
                <a:gd name="T7" fmla="*/ 255456 h 70"/>
                <a:gd name="T8" fmla="*/ 371465 w 51"/>
                <a:gd name="T9" fmla="*/ 175169 h 70"/>
                <a:gd name="T10" fmla="*/ 371465 w 51"/>
                <a:gd name="T11" fmla="*/ 343040 h 70"/>
                <a:gd name="T12" fmla="*/ 182091 w 51"/>
                <a:gd name="T13" fmla="*/ 510911 h 70"/>
                <a:gd name="T14" fmla="*/ 0 w 51"/>
                <a:gd name="T15" fmla="*/ 343040 h 70"/>
                <a:gd name="T16" fmla="*/ 0 w 51"/>
                <a:gd name="T17" fmla="*/ 175169 h 70"/>
                <a:gd name="T18" fmla="*/ 182091 w 51"/>
                <a:gd name="T19" fmla="*/ 0 h 70"/>
                <a:gd name="T20" fmla="*/ 371465 w 51"/>
                <a:gd name="T21" fmla="*/ 175169 h 70"/>
                <a:gd name="T22" fmla="*/ 65553 w 51"/>
                <a:gd name="T23" fmla="*/ 182468 h 70"/>
                <a:gd name="T24" fmla="*/ 65553 w 51"/>
                <a:gd name="T25" fmla="*/ 335742 h 70"/>
                <a:gd name="T26" fmla="*/ 182091 w 51"/>
                <a:gd name="T27" fmla="*/ 452521 h 70"/>
                <a:gd name="T28" fmla="*/ 305912 w 51"/>
                <a:gd name="T29" fmla="*/ 335742 h 70"/>
                <a:gd name="T30" fmla="*/ 305912 w 51"/>
                <a:gd name="T31" fmla="*/ 182468 h 70"/>
                <a:gd name="T32" fmla="*/ 182091 w 51"/>
                <a:gd name="T33" fmla="*/ 65689 h 70"/>
                <a:gd name="T34" fmla="*/ 65553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7" name="Freeform 26">
              <a:extLst>
                <a:ext uri="{FF2B5EF4-FFF2-40B4-BE49-F238E27FC236}">
                  <a16:creationId xmlns:a16="http://schemas.microsoft.com/office/drawing/2014/main" id="{E37F7B17-413A-4FED-8F7F-6D35868A5A84}"/>
                </a:ext>
              </a:extLst>
            </p:cNvPr>
            <p:cNvSpPr>
              <a:spLocks/>
            </p:cNvSpPr>
            <p:nvPr/>
          </p:nvSpPr>
          <p:spPr bwMode="auto">
            <a:xfrm>
              <a:off x="3122127" y="3382008"/>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7273 w 50"/>
                <a:gd name="T15" fmla="*/ 554601 h 96"/>
                <a:gd name="T16" fmla="*/ 29092 w 50"/>
                <a:gd name="T17" fmla="*/ 532709 h 96"/>
                <a:gd name="T18" fmla="*/ 50912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81828 w 50"/>
                <a:gd name="T29" fmla="*/ 496222 h 96"/>
                <a:gd name="T30" fmla="*/ 7273 w 50"/>
                <a:gd name="T31" fmla="*/ 321085 h 96"/>
                <a:gd name="T32" fmla="*/ 7273 w 50"/>
                <a:gd name="T33" fmla="*/ 175137 h 96"/>
                <a:gd name="T34" fmla="*/ 181828 w 50"/>
                <a:gd name="T35" fmla="*/ 0 h 96"/>
                <a:gd name="T36" fmla="*/ 305471 w 50"/>
                <a:gd name="T37" fmla="*/ 58379 h 96"/>
                <a:gd name="T38" fmla="*/ 305471 w 50"/>
                <a:gd name="T39" fmla="*/ 36487 h 96"/>
                <a:gd name="T40" fmla="*/ 327290 w 50"/>
                <a:gd name="T41" fmla="*/ 14595 h 96"/>
                <a:gd name="T42" fmla="*/ 341837 w 50"/>
                <a:gd name="T43" fmla="*/ 14595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8" name="Freeform 27">
              <a:extLst>
                <a:ext uri="{FF2B5EF4-FFF2-40B4-BE49-F238E27FC236}">
                  <a16:creationId xmlns:a16="http://schemas.microsoft.com/office/drawing/2014/main" id="{C3F34B7C-273A-4D0B-A017-CE1D629E6DDA}"/>
                </a:ext>
              </a:extLst>
            </p:cNvPr>
            <p:cNvSpPr>
              <a:spLocks/>
            </p:cNvSpPr>
            <p:nvPr/>
          </p:nvSpPr>
          <p:spPr bwMode="auto">
            <a:xfrm>
              <a:off x="3608496"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65458 w 50"/>
                <a:gd name="T9" fmla="*/ 262754 h 70"/>
                <a:gd name="T10" fmla="*/ 65458 w 50"/>
                <a:gd name="T11" fmla="*/ 335742 h 70"/>
                <a:gd name="T12" fmla="*/ 181828 w 50"/>
                <a:gd name="T13" fmla="*/ 452521 h 70"/>
                <a:gd name="T14" fmla="*/ 290925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65458 w 50"/>
                <a:gd name="T37" fmla="*/ 262754 h 70"/>
                <a:gd name="T38" fmla="*/ 65458 w 50"/>
                <a:gd name="T39" fmla="*/ 182468 h 70"/>
                <a:gd name="T40" fmla="*/ 65458 w 50"/>
                <a:gd name="T41" fmla="*/ 204364 h 70"/>
                <a:gd name="T42" fmla="*/ 298198 w 50"/>
                <a:gd name="T43" fmla="*/ 204364 h 70"/>
                <a:gd name="T44" fmla="*/ 298198 w 50"/>
                <a:gd name="T45" fmla="*/ 182468 h 70"/>
                <a:gd name="T46" fmla="*/ 181828 w 50"/>
                <a:gd name="T47" fmla="*/ 65689 h 70"/>
                <a:gd name="T48" fmla="*/ 65458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9" name="Freeform 28">
              <a:extLst>
                <a:ext uri="{FF2B5EF4-FFF2-40B4-BE49-F238E27FC236}">
                  <a16:creationId xmlns:a16="http://schemas.microsoft.com/office/drawing/2014/main" id="{11B53EF1-8E3D-4ABD-A111-652DBC5F0F52}"/>
                </a:ext>
              </a:extLst>
            </p:cNvPr>
            <p:cNvSpPr>
              <a:spLocks/>
            </p:cNvSpPr>
            <p:nvPr/>
          </p:nvSpPr>
          <p:spPr bwMode="auto">
            <a:xfrm>
              <a:off x="4037972"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0" name="Freeform 29">
              <a:extLst>
                <a:ext uri="{FF2B5EF4-FFF2-40B4-BE49-F238E27FC236}">
                  <a16:creationId xmlns:a16="http://schemas.microsoft.com/office/drawing/2014/main" id="{759866A9-D449-4019-BDB7-4F6823CF7FAB}"/>
                </a:ext>
              </a:extLst>
            </p:cNvPr>
            <p:cNvSpPr>
              <a:spLocks/>
            </p:cNvSpPr>
            <p:nvPr/>
          </p:nvSpPr>
          <p:spPr bwMode="auto">
            <a:xfrm>
              <a:off x="4387126" y="3199055"/>
              <a:ext cx="363656" cy="686046"/>
            </a:xfrm>
            <a:custGeom>
              <a:avLst/>
              <a:gdLst>
                <a:gd name="T0" fmla="*/ 181828 w 50"/>
                <a:gd name="T1" fmla="*/ 0 h 94"/>
                <a:gd name="T2" fmla="*/ 363656 w 50"/>
                <a:gd name="T3" fmla="*/ 343023 h 94"/>
                <a:gd name="T4" fmla="*/ 181828 w 50"/>
                <a:gd name="T5" fmla="*/ 686046 h 94"/>
                <a:gd name="T6" fmla="*/ 0 w 50"/>
                <a:gd name="T7" fmla="*/ 343023 h 94"/>
                <a:gd name="T8" fmla="*/ 363656 w 50"/>
                <a:gd name="T9" fmla="*/ 357620 h 94"/>
                <a:gd name="T10" fmla="*/ 363656 w 50"/>
                <a:gd name="T11" fmla="*/ 664151 h 94"/>
                <a:gd name="T12" fmla="*/ 334564 w 50"/>
                <a:gd name="T13" fmla="*/ 686046 h 94"/>
                <a:gd name="T14" fmla="*/ 320017 w 50"/>
                <a:gd name="T15" fmla="*/ 686046 h 94"/>
                <a:gd name="T16" fmla="*/ 290925 w 50"/>
                <a:gd name="T17" fmla="*/ 664151 h 94"/>
                <a:gd name="T18" fmla="*/ 290925 w 50"/>
                <a:gd name="T19" fmla="*/ 364918 h 94"/>
                <a:gd name="T20" fmla="*/ 181828 w 50"/>
                <a:gd name="T21" fmla="*/ 248144 h 94"/>
                <a:gd name="T22" fmla="*/ 65458 w 50"/>
                <a:gd name="T23" fmla="*/ 364918 h 94"/>
                <a:gd name="T24" fmla="*/ 65458 w 50"/>
                <a:gd name="T25" fmla="*/ 664151 h 94"/>
                <a:gd name="T26" fmla="*/ 43639 w 50"/>
                <a:gd name="T27" fmla="*/ 686046 h 94"/>
                <a:gd name="T28" fmla="*/ 21819 w 50"/>
                <a:gd name="T29" fmla="*/ 686046 h 94"/>
                <a:gd name="T30" fmla="*/ 0 w 50"/>
                <a:gd name="T31" fmla="*/ 664151 h 94"/>
                <a:gd name="T32" fmla="*/ 0 w 50"/>
                <a:gd name="T33" fmla="*/ 21895 h 94"/>
                <a:gd name="T34" fmla="*/ 21819 w 50"/>
                <a:gd name="T35" fmla="*/ 0 h 94"/>
                <a:gd name="T36" fmla="*/ 43639 w 50"/>
                <a:gd name="T37" fmla="*/ 0 h 94"/>
                <a:gd name="T38" fmla="*/ 65458 w 50"/>
                <a:gd name="T39" fmla="*/ 21895 h 94"/>
                <a:gd name="T40" fmla="*/ 65458 w 50"/>
                <a:gd name="T41" fmla="*/ 240846 h 94"/>
                <a:gd name="T42" fmla="*/ 189101 w 50"/>
                <a:gd name="T43" fmla="*/ 182459 h 94"/>
                <a:gd name="T44" fmla="*/ 363656 w 50"/>
                <a:gd name="T45" fmla="*/ 357620 h 9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1" name="Freeform 30">
              <a:extLst>
                <a:ext uri="{FF2B5EF4-FFF2-40B4-BE49-F238E27FC236}">
                  <a16:creationId xmlns:a16="http://schemas.microsoft.com/office/drawing/2014/main" id="{6088CA82-41FF-4FEC-8DFC-820B840608E2}"/>
                </a:ext>
              </a:extLst>
            </p:cNvPr>
            <p:cNvSpPr>
              <a:spLocks/>
            </p:cNvSpPr>
            <p:nvPr/>
          </p:nvSpPr>
          <p:spPr bwMode="auto">
            <a:xfrm>
              <a:off x="4866802"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35742 h 70"/>
                <a:gd name="T12" fmla="*/ 181828 w 50"/>
                <a:gd name="T13" fmla="*/ 452521 h 70"/>
                <a:gd name="T14" fmla="*/ 298198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72731 w 50"/>
                <a:gd name="T37" fmla="*/ 262754 h 70"/>
                <a:gd name="T38" fmla="*/ 72731 w 50"/>
                <a:gd name="T39" fmla="*/ 182468 h 70"/>
                <a:gd name="T40" fmla="*/ 72731 w 50"/>
                <a:gd name="T41" fmla="*/ 204364 h 70"/>
                <a:gd name="T42" fmla="*/ 298198 w 50"/>
                <a:gd name="T43" fmla="*/ 204364 h 70"/>
                <a:gd name="T44" fmla="*/ 298198 w 50"/>
                <a:gd name="T45" fmla="*/ 182468 h 70"/>
                <a:gd name="T46" fmla="*/ 181828 w 50"/>
                <a:gd name="T47" fmla="*/ 65689 h 70"/>
                <a:gd name="T48" fmla="*/ 72731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2" name="Freeform 31">
              <a:extLst>
                <a:ext uri="{FF2B5EF4-FFF2-40B4-BE49-F238E27FC236}">
                  <a16:creationId xmlns:a16="http://schemas.microsoft.com/office/drawing/2014/main" id="{90E2BCE3-BA00-4F98-8FA0-0D4BC2C047B9}"/>
                </a:ext>
              </a:extLst>
            </p:cNvPr>
            <p:cNvSpPr>
              <a:spLocks/>
            </p:cNvSpPr>
            <p:nvPr/>
          </p:nvSpPr>
          <p:spPr bwMode="auto">
            <a:xfrm>
              <a:off x="5354287" y="3389817"/>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7284 h 68"/>
                <a:gd name="T28" fmla="*/ 43621 w 29"/>
                <a:gd name="T29" fmla="*/ 7284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grpSp>
      <p:sp>
        <p:nvSpPr>
          <p:cNvPr id="33"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AA5AB4FE-F505-4E98-8E0E-01F4289F0D52}"/>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34" name="sweco web" descr="{&quot;templafy&quot;:{&quot;binding&quot;:&quot;UserProfile.FooterSelection.WebAddressNoWww&quot;,&quot;type&quot;:&quot;text&quot;}}">
            <a:extLst>
              <a:ext uri="{FF2B5EF4-FFF2-40B4-BE49-F238E27FC236}">
                <a16:creationId xmlns:a16="http://schemas.microsoft.com/office/drawing/2014/main" id="{59BADF59-2E88-4273-A5A4-7C13362D8924}"/>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35" name="Date Placeholder 2">
            <a:extLst>
              <a:ext uri="{FF2B5EF4-FFF2-40B4-BE49-F238E27FC236}">
                <a16:creationId xmlns:a16="http://schemas.microsoft.com/office/drawing/2014/main" id="{1F907968-AEE8-4864-B4D9-6CE159F80870}"/>
              </a:ext>
            </a:extLst>
          </p:cNvPr>
          <p:cNvSpPr txBox="1">
            <a:spLocks noGrp="1"/>
          </p:cNvSpPr>
          <p:nvPr>
            <p:ph type="dt" sz="half" idx="10"/>
          </p:nvPr>
        </p:nvSpPr>
        <p:spPr/>
        <p:txBody>
          <a:bodyPr/>
          <a:lstStyle>
            <a:lvl1pPr>
              <a:defRPr smtClean="0"/>
            </a:lvl1pPr>
          </a:lstStyle>
          <a:p>
            <a:pPr>
              <a:defRPr/>
            </a:pPr>
            <a:fld id="{26ABF679-2896-4505-9452-87B1D5D62534}" type="datetime4">
              <a:rPr/>
              <a:pPr>
                <a:defRPr/>
              </a:pPr>
              <a:t>12 December 2022</a:t>
            </a:fld>
            <a:endParaRPr/>
          </a:p>
        </p:txBody>
      </p:sp>
      <p:sp>
        <p:nvSpPr>
          <p:cNvPr id="36" name="Footer Placeholder 3">
            <a:extLst>
              <a:ext uri="{FF2B5EF4-FFF2-40B4-BE49-F238E27FC236}">
                <a16:creationId xmlns:a16="http://schemas.microsoft.com/office/drawing/2014/main" id="{FE3C6C0C-FAAA-4EB6-BBE7-E9CC341BAFA1}"/>
              </a:ext>
            </a:extLst>
          </p:cNvPr>
          <p:cNvSpPr txBox="1">
            <a:spLocks noGrp="1"/>
          </p:cNvSpPr>
          <p:nvPr>
            <p:ph type="ftr" sz="quarter" idx="11"/>
          </p:nvPr>
        </p:nvSpPr>
        <p:spPr/>
        <p:txBody>
          <a:bodyPr/>
          <a:lstStyle>
            <a:lvl1pPr>
              <a:defRPr/>
            </a:lvl1pPr>
          </a:lstStyle>
          <a:p>
            <a:pPr>
              <a:defRPr/>
            </a:pPr>
            <a:endParaRPr/>
          </a:p>
        </p:txBody>
      </p:sp>
      <p:sp>
        <p:nvSpPr>
          <p:cNvPr id="37" name="Slide Number Placeholder 4">
            <a:extLst>
              <a:ext uri="{FF2B5EF4-FFF2-40B4-BE49-F238E27FC236}">
                <a16:creationId xmlns:a16="http://schemas.microsoft.com/office/drawing/2014/main" id="{CEE8970A-4656-4B55-A943-E0DF86DCC70C}"/>
              </a:ext>
            </a:extLst>
          </p:cNvPr>
          <p:cNvSpPr txBox="1">
            <a:spLocks noGrp="1"/>
          </p:cNvSpPr>
          <p:nvPr>
            <p:ph type="sldNum" sz="quarter" idx="12"/>
          </p:nvPr>
        </p:nvSpPr>
        <p:spPr/>
        <p:txBody>
          <a:bodyPr/>
          <a:lstStyle>
            <a:lvl1pPr>
              <a:defRPr smtClean="0">
                <a:solidFill>
                  <a:srgbClr val="FFFFFF"/>
                </a:solidFill>
              </a:defRPr>
            </a:lvl1pPr>
          </a:lstStyle>
          <a:p>
            <a:pPr>
              <a:defRPr/>
            </a:pPr>
            <a:fld id="{D01F8601-E56A-4E31-9F87-C2B7B7DB2E50}" type="slidenum">
              <a:rPr/>
              <a:pPr>
                <a:defRPr/>
              </a:pPr>
              <a:t>‹nr.›</a:t>
            </a:fld>
            <a:endParaRPr/>
          </a:p>
        </p:txBody>
      </p:sp>
    </p:spTree>
    <p:extLst>
      <p:ext uri="{BB962C8B-B14F-4D97-AF65-F5344CB8AC3E}">
        <p14:creationId xmlns:p14="http://schemas.microsoft.com/office/powerpoint/2010/main" val="1101077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B">
    <p:bg>
      <p:bgPr>
        <a:solidFill>
          <a:srgbClr val="3F3F4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FA96700-A5A8-420D-9124-4E8336B51534}"/>
              </a:ext>
            </a:extLst>
          </p:cNvPr>
          <p:cNvSpPr txBox="1">
            <a:spLocks noChangeArrowheads="1"/>
          </p:cNvSpPr>
          <p:nvPr/>
        </p:nvSpPr>
        <p:spPr bwMode="auto">
          <a:xfrm>
            <a:off x="0" y="0"/>
            <a:ext cx="12192000" cy="6861175"/>
          </a:xfrm>
          <a:prstGeom prst="rect">
            <a:avLst/>
          </a:prstGeom>
          <a:solidFill>
            <a:srgbClr val="A4A4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sp>
        <p:nvSpPr>
          <p:cNvPr id="3" name="text" descr="{&quot;templafy&quot;:{&quot;binding&quot;:&quot;Form.TitlePresentation&quot;,&quot;type&quot;:&quot;text&quot;}}" title="Form.TitlePresentation">
            <a:extLst>
              <a:ext uri="{FF2B5EF4-FFF2-40B4-BE49-F238E27FC236}">
                <a16:creationId xmlns:a16="http://schemas.microsoft.com/office/drawing/2014/main" id="{B614A137-9AE0-476D-90D4-C3CFB3CB670F}"/>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4" name="Graphic 9">
            <a:extLst>
              <a:ext uri="{FF2B5EF4-FFF2-40B4-BE49-F238E27FC236}">
                <a16:creationId xmlns:a16="http://schemas.microsoft.com/office/drawing/2014/main" id="{936D8FB3-7A2E-4F0F-87F7-4B5DE3E82CCE}"/>
              </a:ext>
            </a:extLst>
          </p:cNvPr>
          <p:cNvPicPr>
            <a:picLocks noChangeAspect="1"/>
          </p:cNvPicPr>
          <p:nvPr/>
        </p:nvPicPr>
        <p:blipFill>
          <a:blip r:embed="rId2"/>
          <a:stretch>
            <a:fillRect/>
          </a:stretch>
        </p:blipFill>
        <p:spPr>
          <a:xfrm>
            <a:off x="10023475" y="360363"/>
            <a:ext cx="1806575" cy="525462"/>
          </a:xfrm>
          <a:prstGeom prst="rect">
            <a:avLst/>
          </a:prstGeom>
          <a:noFill/>
          <a:ln cap="flat">
            <a:noFill/>
          </a:ln>
        </p:spPr>
      </p:pic>
      <p:grpSp>
        <p:nvGrpSpPr>
          <p:cNvPr id="5" name="Group 4">
            <a:extLst>
              <a:ext uri="{FF2B5EF4-FFF2-40B4-BE49-F238E27FC236}">
                <a16:creationId xmlns:a16="http://schemas.microsoft.com/office/drawing/2014/main" id="{12FBE3A0-1CAC-4E21-AC16-6B0E3FD434B6}"/>
              </a:ext>
            </a:extLst>
          </p:cNvPr>
          <p:cNvGrpSpPr>
            <a:grpSpLocks/>
          </p:cNvGrpSpPr>
          <p:nvPr/>
        </p:nvGrpSpPr>
        <p:grpSpPr bwMode="auto">
          <a:xfrm>
            <a:off x="2336800" y="1477963"/>
            <a:ext cx="5016500" cy="2605087"/>
            <a:chOff x="2336804" y="1477807"/>
            <a:chExt cx="5016489" cy="2604750"/>
          </a:xfrm>
        </p:grpSpPr>
        <p:sp>
          <p:nvSpPr>
            <p:cNvPr id="6" name="Freeform 5">
              <a:extLst>
                <a:ext uri="{FF2B5EF4-FFF2-40B4-BE49-F238E27FC236}">
                  <a16:creationId xmlns:a16="http://schemas.microsoft.com/office/drawing/2014/main" id="{41EA3F5B-6A87-4B49-A6F2-3930DDD9ADC3}"/>
                </a:ext>
              </a:extLst>
            </p:cNvPr>
            <p:cNvSpPr>
              <a:spLocks/>
            </p:cNvSpPr>
            <p:nvPr/>
          </p:nvSpPr>
          <p:spPr bwMode="auto">
            <a:xfrm>
              <a:off x="2336804" y="1477807"/>
              <a:ext cx="399355" cy="692740"/>
            </a:xfrm>
            <a:custGeom>
              <a:avLst/>
              <a:gdLst>
                <a:gd name="T0" fmla="*/ 199678 w 55"/>
                <a:gd name="T1" fmla="*/ 0 h 95"/>
                <a:gd name="T2" fmla="*/ 399355 w 55"/>
                <a:gd name="T3" fmla="*/ 346370 h 95"/>
                <a:gd name="T4" fmla="*/ 199678 w 55"/>
                <a:gd name="T5" fmla="*/ 692740 h 95"/>
                <a:gd name="T6" fmla="*/ 0 w 55"/>
                <a:gd name="T7" fmla="*/ 346370 h 95"/>
                <a:gd name="T8" fmla="*/ 399355 w 55"/>
                <a:gd name="T9" fmla="*/ 29168 h 95"/>
                <a:gd name="T10" fmla="*/ 399355 w 55"/>
                <a:gd name="T11" fmla="*/ 43752 h 95"/>
                <a:gd name="T12" fmla="*/ 377572 w 55"/>
                <a:gd name="T13" fmla="*/ 65628 h 95"/>
                <a:gd name="T14" fmla="*/ 232352 w 55"/>
                <a:gd name="T15" fmla="*/ 65628 h 95"/>
                <a:gd name="T16" fmla="*/ 232352 w 55"/>
                <a:gd name="T17" fmla="*/ 670864 h 95"/>
                <a:gd name="T18" fmla="*/ 210569 w 55"/>
                <a:gd name="T19" fmla="*/ 692740 h 95"/>
                <a:gd name="T20" fmla="*/ 188786 w 55"/>
                <a:gd name="T21" fmla="*/ 692740 h 95"/>
                <a:gd name="T22" fmla="*/ 167003 w 55"/>
                <a:gd name="T23" fmla="*/ 670864 h 95"/>
                <a:gd name="T24" fmla="*/ 167003 w 55"/>
                <a:gd name="T25" fmla="*/ 65628 h 95"/>
                <a:gd name="T26" fmla="*/ 21783 w 55"/>
                <a:gd name="T27" fmla="*/ 65628 h 95"/>
                <a:gd name="T28" fmla="*/ 0 w 55"/>
                <a:gd name="T29" fmla="*/ 43752 h 95"/>
                <a:gd name="T30" fmla="*/ 0 w 55"/>
                <a:gd name="T31" fmla="*/ 29168 h 95"/>
                <a:gd name="T32" fmla="*/ 21783 w 55"/>
                <a:gd name="T33" fmla="*/ 0 h 95"/>
                <a:gd name="T34" fmla="*/ 377572 w 55"/>
                <a:gd name="T35" fmla="*/ 0 h 95"/>
                <a:gd name="T36" fmla="*/ 399355 w 55"/>
                <a:gd name="T37" fmla="*/ 29168 h 95"/>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95"/>
                <a:gd name="T59" fmla="*/ 55 w 55"/>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7" name="Freeform 6">
              <a:extLst>
                <a:ext uri="{FF2B5EF4-FFF2-40B4-BE49-F238E27FC236}">
                  <a16:creationId xmlns:a16="http://schemas.microsoft.com/office/drawing/2014/main" id="{67B3D5B1-B1A3-454A-BEB5-CE7771714CB4}"/>
                </a:ext>
              </a:extLst>
            </p:cNvPr>
            <p:cNvSpPr>
              <a:spLocks/>
            </p:cNvSpPr>
            <p:nvPr/>
          </p:nvSpPr>
          <p:spPr bwMode="auto">
            <a:xfrm>
              <a:off x="2795275"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175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0 h 68"/>
                <a:gd name="T28" fmla="*/ 36351 w 29"/>
                <a:gd name="T29" fmla="*/ 0 h 68"/>
                <a:gd name="T30" fmla="*/ 58161 w 29"/>
                <a:gd name="T31" fmla="*/ 29135 h 68"/>
                <a:gd name="T32" fmla="*/ 58161 w 29"/>
                <a:gd name="T33" fmla="*/ 72837 h 68"/>
                <a:gd name="T34" fmla="*/ 18175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8" name="Freeform 7">
              <a:extLst>
                <a:ext uri="{FF2B5EF4-FFF2-40B4-BE49-F238E27FC236}">
                  <a16:creationId xmlns:a16="http://schemas.microsoft.com/office/drawing/2014/main" id="{66135DE4-6FCB-46B6-B1EC-C1849D285F29}"/>
                </a:ext>
              </a:extLst>
            </p:cNvPr>
            <p:cNvSpPr>
              <a:spLocks/>
            </p:cNvSpPr>
            <p:nvPr/>
          </p:nvSpPr>
          <p:spPr bwMode="auto">
            <a:xfrm>
              <a:off x="3070811" y="1667454"/>
              <a:ext cx="392661" cy="510911"/>
            </a:xfrm>
            <a:custGeom>
              <a:avLst/>
              <a:gdLst>
                <a:gd name="T0" fmla="*/ 196331 w 54"/>
                <a:gd name="T1" fmla="*/ 0 h 70"/>
                <a:gd name="T2" fmla="*/ 392661 w 54"/>
                <a:gd name="T3" fmla="*/ 255456 h 70"/>
                <a:gd name="T4" fmla="*/ 196331 w 54"/>
                <a:gd name="T5" fmla="*/ 510911 h 70"/>
                <a:gd name="T6" fmla="*/ 0 w 54"/>
                <a:gd name="T7" fmla="*/ 255456 h 70"/>
                <a:gd name="T8" fmla="*/ 392661 w 54"/>
                <a:gd name="T9" fmla="*/ 467119 h 70"/>
                <a:gd name="T10" fmla="*/ 392661 w 54"/>
                <a:gd name="T11" fmla="*/ 481716 h 70"/>
                <a:gd name="T12" fmla="*/ 378118 w 54"/>
                <a:gd name="T13" fmla="*/ 503612 h 70"/>
                <a:gd name="T14" fmla="*/ 298132 w 54"/>
                <a:gd name="T15" fmla="*/ 445222 h 70"/>
                <a:gd name="T16" fmla="*/ 159973 w 54"/>
                <a:gd name="T17" fmla="*/ 510911 h 70"/>
                <a:gd name="T18" fmla="*/ 0 w 54"/>
                <a:gd name="T19" fmla="*/ 379534 h 70"/>
                <a:gd name="T20" fmla="*/ 167245 w 54"/>
                <a:gd name="T21" fmla="*/ 233559 h 70"/>
                <a:gd name="T22" fmla="*/ 239960 w 54"/>
                <a:gd name="T23" fmla="*/ 218962 h 70"/>
                <a:gd name="T24" fmla="*/ 290860 w 54"/>
                <a:gd name="T25" fmla="*/ 175169 h 70"/>
                <a:gd name="T26" fmla="*/ 181788 w 54"/>
                <a:gd name="T27" fmla="*/ 65689 h 70"/>
                <a:gd name="T28" fmla="*/ 72715 w 54"/>
                <a:gd name="T29" fmla="*/ 153273 h 70"/>
                <a:gd name="T30" fmla="*/ 50901 w 54"/>
                <a:gd name="T31" fmla="*/ 182468 h 70"/>
                <a:gd name="T32" fmla="*/ 29086 w 54"/>
                <a:gd name="T33" fmla="*/ 182468 h 70"/>
                <a:gd name="T34" fmla="*/ 7272 w 54"/>
                <a:gd name="T35" fmla="*/ 153273 h 70"/>
                <a:gd name="T36" fmla="*/ 181788 w 54"/>
                <a:gd name="T37" fmla="*/ 0 h 70"/>
                <a:gd name="T38" fmla="*/ 356304 w 54"/>
                <a:gd name="T39" fmla="*/ 167871 h 70"/>
                <a:gd name="T40" fmla="*/ 356304 w 54"/>
                <a:gd name="T41" fmla="*/ 394131 h 70"/>
                <a:gd name="T42" fmla="*/ 378118 w 54"/>
                <a:gd name="T43" fmla="*/ 437924 h 70"/>
                <a:gd name="T44" fmla="*/ 392661 w 54"/>
                <a:gd name="T45" fmla="*/ 467119 h 70"/>
                <a:gd name="T46" fmla="*/ 290860 w 54"/>
                <a:gd name="T47" fmla="*/ 335742 h 70"/>
                <a:gd name="T48" fmla="*/ 290860 w 54"/>
                <a:gd name="T49" fmla="*/ 255455 h 70"/>
                <a:gd name="T50" fmla="*/ 239960 w 54"/>
                <a:gd name="T51" fmla="*/ 277352 h 70"/>
                <a:gd name="T52" fmla="*/ 189059 w 54"/>
                <a:gd name="T53" fmla="*/ 284650 h 70"/>
                <a:gd name="T54" fmla="*/ 65444 w 54"/>
                <a:gd name="T55" fmla="*/ 372235 h 70"/>
                <a:gd name="T56" fmla="*/ 159973 w 54"/>
                <a:gd name="T57" fmla="*/ 445222 h 70"/>
                <a:gd name="T58" fmla="*/ 290860 w 54"/>
                <a:gd name="T59" fmla="*/ 335742 h 70"/>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70"/>
                <a:gd name="T92" fmla="*/ 54 w 54"/>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9" name="Freeform 8">
              <a:extLst>
                <a:ext uri="{FF2B5EF4-FFF2-40B4-BE49-F238E27FC236}">
                  <a16:creationId xmlns:a16="http://schemas.microsoft.com/office/drawing/2014/main" id="{1675B453-6943-468C-B8C9-3C5F21C8CCD5}"/>
                </a:ext>
              </a:extLst>
            </p:cNvPr>
            <p:cNvSpPr>
              <a:spLocks/>
            </p:cNvSpPr>
            <p:nvPr/>
          </p:nvSpPr>
          <p:spPr bwMode="auto">
            <a:xfrm>
              <a:off x="3572798"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0" name="Freeform 9">
              <a:extLst>
                <a:ext uri="{FF2B5EF4-FFF2-40B4-BE49-F238E27FC236}">
                  <a16:creationId xmlns:a16="http://schemas.microsoft.com/office/drawing/2014/main" id="{D557009B-78AA-4E11-AA93-47E1D8EFD56D}"/>
                </a:ext>
              </a:extLst>
            </p:cNvPr>
            <p:cNvSpPr>
              <a:spLocks/>
            </p:cNvSpPr>
            <p:nvPr/>
          </p:nvSpPr>
          <p:spPr bwMode="auto">
            <a:xfrm>
              <a:off x="4037972" y="1667454"/>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8236 w 48"/>
                <a:gd name="T13" fmla="*/ 145975 h 70"/>
                <a:gd name="T14" fmla="*/ 269140 w 48"/>
                <a:gd name="T15" fmla="*/ 131377 h 70"/>
                <a:gd name="T16" fmla="*/ 174577 w 48"/>
                <a:gd name="T17" fmla="*/ 65689 h 70"/>
                <a:gd name="T18" fmla="*/ 80014 w 48"/>
                <a:gd name="T19" fmla="*/ 145975 h 70"/>
                <a:gd name="T20" fmla="*/ 160029 w 48"/>
                <a:gd name="T21" fmla="*/ 211663 h 70"/>
                <a:gd name="T22" fmla="*/ 196399 w 48"/>
                <a:gd name="T23" fmla="*/ 218962 h 70"/>
                <a:gd name="T24" fmla="*/ 349154 w 48"/>
                <a:gd name="T25" fmla="*/ 364936 h 70"/>
                <a:gd name="T26" fmla="*/ 174577 w 48"/>
                <a:gd name="T27" fmla="*/ 510911 h 70"/>
                <a:gd name="T28" fmla="*/ 0 w 48"/>
                <a:gd name="T29" fmla="*/ 379534 h 70"/>
                <a:gd name="T30" fmla="*/ 21822 w 48"/>
                <a:gd name="T31" fmla="*/ 357638 h 70"/>
                <a:gd name="T32" fmla="*/ 43644 w 48"/>
                <a:gd name="T33" fmla="*/ 357638 h 70"/>
                <a:gd name="T34" fmla="*/ 65466 w 48"/>
                <a:gd name="T35" fmla="*/ 379534 h 70"/>
                <a:gd name="T36" fmla="*/ 174577 w 48"/>
                <a:gd name="T37" fmla="*/ 445222 h 70"/>
                <a:gd name="T38" fmla="*/ 283688 w 48"/>
                <a:gd name="T39" fmla="*/ 364936 h 70"/>
                <a:gd name="T40" fmla="*/ 181851 w 48"/>
                <a:gd name="T41" fmla="*/ 284650 h 70"/>
                <a:gd name="T42" fmla="*/ 152755 w 48"/>
                <a:gd name="T43" fmla="*/ 277352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1" name="Freeform 10">
              <a:extLst>
                <a:ext uri="{FF2B5EF4-FFF2-40B4-BE49-F238E27FC236}">
                  <a16:creationId xmlns:a16="http://schemas.microsoft.com/office/drawing/2014/main" id="{7D88BC3F-1775-4E55-868B-81F09CB51D70}"/>
                </a:ext>
              </a:extLst>
            </p:cNvPr>
            <p:cNvSpPr>
              <a:spLocks/>
            </p:cNvSpPr>
            <p:nvPr/>
          </p:nvSpPr>
          <p:spPr bwMode="auto">
            <a:xfrm>
              <a:off x="4451829" y="1477807"/>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38088 w 33"/>
                <a:gd name="T9" fmla="*/ 153132 h 95"/>
                <a:gd name="T10" fmla="*/ 138088 w 33"/>
                <a:gd name="T11" fmla="*/ 196884 h 95"/>
                <a:gd name="T12" fmla="*/ 210766 w 33"/>
                <a:gd name="T13" fmla="*/ 196884 h 95"/>
                <a:gd name="T14" fmla="*/ 232569 w 33"/>
                <a:gd name="T15" fmla="*/ 226052 h 95"/>
                <a:gd name="T16" fmla="*/ 232569 w 33"/>
                <a:gd name="T17" fmla="*/ 233344 h 95"/>
                <a:gd name="T18" fmla="*/ 210766 w 33"/>
                <a:gd name="T19" fmla="*/ 262512 h 95"/>
                <a:gd name="T20" fmla="*/ 138088 w 33"/>
                <a:gd name="T21" fmla="*/ 262512 h 95"/>
                <a:gd name="T22" fmla="*/ 138088 w 33"/>
                <a:gd name="T23" fmla="*/ 670864 h 95"/>
                <a:gd name="T24" fmla="*/ 116285 w 33"/>
                <a:gd name="T25" fmla="*/ 692740 h 95"/>
                <a:gd name="T26" fmla="*/ 94481 w 33"/>
                <a:gd name="T27" fmla="*/ 692740 h 95"/>
                <a:gd name="T28" fmla="*/ 72678 w 33"/>
                <a:gd name="T29" fmla="*/ 670864 h 95"/>
                <a:gd name="T30" fmla="*/ 72678 w 33"/>
                <a:gd name="T31" fmla="*/ 262512 h 95"/>
                <a:gd name="T32" fmla="*/ 21803 w 33"/>
                <a:gd name="T33" fmla="*/ 262512 h 95"/>
                <a:gd name="T34" fmla="*/ 0 w 33"/>
                <a:gd name="T35" fmla="*/ 233344 h 95"/>
                <a:gd name="T36" fmla="*/ 0 w 33"/>
                <a:gd name="T37" fmla="*/ 226052 h 95"/>
                <a:gd name="T38" fmla="*/ 21803 w 33"/>
                <a:gd name="T39" fmla="*/ 196884 h 95"/>
                <a:gd name="T40" fmla="*/ 72678 w 33"/>
                <a:gd name="T41" fmla="*/ 196884 h 95"/>
                <a:gd name="T42" fmla="*/ 72678 w 33"/>
                <a:gd name="T43" fmla="*/ 145840 h 95"/>
                <a:gd name="T44" fmla="*/ 218034 w 33"/>
                <a:gd name="T45" fmla="*/ 0 h 95"/>
                <a:gd name="T46" fmla="*/ 239837 w 33"/>
                <a:gd name="T47" fmla="*/ 21876 h 95"/>
                <a:gd name="T48" fmla="*/ 239837 w 33"/>
                <a:gd name="T49" fmla="*/ 43752 h 95"/>
                <a:gd name="T50" fmla="*/ 218034 w 33"/>
                <a:gd name="T51" fmla="*/ 65628 h 95"/>
                <a:gd name="T52" fmla="*/ 138088 w 33"/>
                <a:gd name="T53" fmla="*/ 153132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2" name="Freeform 11">
              <a:extLst>
                <a:ext uri="{FF2B5EF4-FFF2-40B4-BE49-F238E27FC236}">
                  <a16:creationId xmlns:a16="http://schemas.microsoft.com/office/drawing/2014/main" id="{2060DDCA-F332-45A4-BEB7-6DFE1798044B}"/>
                </a:ext>
              </a:extLst>
            </p:cNvPr>
            <p:cNvSpPr>
              <a:spLocks/>
            </p:cNvSpPr>
            <p:nvPr/>
          </p:nvSpPr>
          <p:spPr bwMode="auto">
            <a:xfrm>
              <a:off x="4750783" y="1667454"/>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75169 h 70"/>
                <a:gd name="T10" fmla="*/ 370350 w 51"/>
                <a:gd name="T11" fmla="*/ 343040 h 70"/>
                <a:gd name="T12" fmla="*/ 188806 w 51"/>
                <a:gd name="T13" fmla="*/ 510911 h 70"/>
                <a:gd name="T14" fmla="*/ 0 w 51"/>
                <a:gd name="T15" fmla="*/ 343040 h 70"/>
                <a:gd name="T16" fmla="*/ 0 w 51"/>
                <a:gd name="T17" fmla="*/ 175169 h 70"/>
                <a:gd name="T18" fmla="*/ 188806 w 51"/>
                <a:gd name="T19" fmla="*/ 0 h 70"/>
                <a:gd name="T20" fmla="*/ 370350 w 51"/>
                <a:gd name="T21" fmla="*/ 175169 h 70"/>
                <a:gd name="T22" fmla="*/ 65356 w 51"/>
                <a:gd name="T23" fmla="*/ 182468 h 70"/>
                <a:gd name="T24" fmla="*/ 65356 w 51"/>
                <a:gd name="T25" fmla="*/ 328443 h 70"/>
                <a:gd name="T26" fmla="*/ 188806 w 51"/>
                <a:gd name="T27" fmla="*/ 445222 h 70"/>
                <a:gd name="T28" fmla="*/ 304994 w 51"/>
                <a:gd name="T29" fmla="*/ 328443 h 70"/>
                <a:gd name="T30" fmla="*/ 304994 w 51"/>
                <a:gd name="T31" fmla="*/ 182468 h 70"/>
                <a:gd name="T32" fmla="*/ 188806 w 51"/>
                <a:gd name="T33" fmla="*/ 65689 h 70"/>
                <a:gd name="T34" fmla="*/ 65356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3" name="Freeform 12">
              <a:extLst>
                <a:ext uri="{FF2B5EF4-FFF2-40B4-BE49-F238E27FC236}">
                  <a16:creationId xmlns:a16="http://schemas.microsoft.com/office/drawing/2014/main" id="{DA1AF0DF-8134-4EDA-9DB5-7A08BFEEC279}"/>
                </a:ext>
              </a:extLst>
            </p:cNvPr>
            <p:cNvSpPr>
              <a:spLocks/>
            </p:cNvSpPr>
            <p:nvPr/>
          </p:nvSpPr>
          <p:spPr bwMode="auto">
            <a:xfrm>
              <a:off x="5244961"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72701 w 29"/>
                <a:gd name="T15" fmla="*/ 203944 h 68"/>
                <a:gd name="T16" fmla="*/ 72701 w 29"/>
                <a:gd name="T17" fmla="*/ 473442 h 68"/>
                <a:gd name="T18" fmla="*/ 43621 w 29"/>
                <a:gd name="T19" fmla="*/ 495293 h 68"/>
                <a:gd name="T20" fmla="*/ 29080 w 29"/>
                <a:gd name="T21" fmla="*/ 495293 h 68"/>
                <a:gd name="T22" fmla="*/ 0 w 29"/>
                <a:gd name="T23" fmla="*/ 473442 h 68"/>
                <a:gd name="T24" fmla="*/ 0 w 29"/>
                <a:gd name="T25" fmla="*/ 29135 h 68"/>
                <a:gd name="T26" fmla="*/ 29080 w 29"/>
                <a:gd name="T27" fmla="*/ 0 h 68"/>
                <a:gd name="T28" fmla="*/ 43621 w 29"/>
                <a:gd name="T29" fmla="*/ 0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4" name="Freeform 13">
              <a:extLst>
                <a:ext uri="{FF2B5EF4-FFF2-40B4-BE49-F238E27FC236}">
                  <a16:creationId xmlns:a16="http://schemas.microsoft.com/office/drawing/2014/main" id="{3AAA77AE-93C8-48A9-8321-F0862228BF17}"/>
                </a:ext>
              </a:extLst>
            </p:cNvPr>
            <p:cNvSpPr>
              <a:spLocks/>
            </p:cNvSpPr>
            <p:nvPr/>
          </p:nvSpPr>
          <p:spPr bwMode="auto">
            <a:xfrm>
              <a:off x="5549502" y="1667454"/>
              <a:ext cx="582299" cy="503102"/>
            </a:xfrm>
            <a:custGeom>
              <a:avLst/>
              <a:gdLst>
                <a:gd name="T0" fmla="*/ 291150 w 80"/>
                <a:gd name="T1" fmla="*/ 0 h 69"/>
                <a:gd name="T2" fmla="*/ 582299 w 80"/>
                <a:gd name="T3" fmla="*/ 251551 h 69"/>
                <a:gd name="T4" fmla="*/ 291150 w 80"/>
                <a:gd name="T5" fmla="*/ 503102 h 69"/>
                <a:gd name="T6" fmla="*/ 0 w 80"/>
                <a:gd name="T7" fmla="*/ 251551 h 69"/>
                <a:gd name="T8" fmla="*/ 582299 w 80"/>
                <a:gd name="T9" fmla="*/ 160409 h 69"/>
                <a:gd name="T10" fmla="*/ 582299 w 80"/>
                <a:gd name="T11" fmla="*/ 481228 h 69"/>
                <a:gd name="T12" fmla="*/ 560463 w 80"/>
                <a:gd name="T13" fmla="*/ 503102 h 69"/>
                <a:gd name="T14" fmla="*/ 538627 w 80"/>
                <a:gd name="T15" fmla="*/ 503102 h 69"/>
                <a:gd name="T16" fmla="*/ 516790 w 80"/>
                <a:gd name="T17" fmla="*/ 481228 h 69"/>
                <a:gd name="T18" fmla="*/ 516790 w 80"/>
                <a:gd name="T19" fmla="*/ 167701 h 69"/>
                <a:gd name="T20" fmla="*/ 422167 w 80"/>
                <a:gd name="T21" fmla="*/ 65622 h 69"/>
                <a:gd name="T22" fmla="*/ 327543 w 80"/>
                <a:gd name="T23" fmla="*/ 167701 h 69"/>
                <a:gd name="T24" fmla="*/ 327543 w 80"/>
                <a:gd name="T25" fmla="*/ 481228 h 69"/>
                <a:gd name="T26" fmla="*/ 305707 w 80"/>
                <a:gd name="T27" fmla="*/ 503102 h 69"/>
                <a:gd name="T28" fmla="*/ 283871 w 80"/>
                <a:gd name="T29" fmla="*/ 503102 h 69"/>
                <a:gd name="T30" fmla="*/ 262035 w 80"/>
                <a:gd name="T31" fmla="*/ 481228 h 69"/>
                <a:gd name="T32" fmla="*/ 262035 w 80"/>
                <a:gd name="T33" fmla="*/ 167701 h 69"/>
                <a:gd name="T34" fmla="*/ 167411 w 80"/>
                <a:gd name="T35" fmla="*/ 65622 h 69"/>
                <a:gd name="T36" fmla="*/ 65509 w 80"/>
                <a:gd name="T37" fmla="*/ 167701 h 69"/>
                <a:gd name="T38" fmla="*/ 65509 w 80"/>
                <a:gd name="T39" fmla="*/ 481228 h 69"/>
                <a:gd name="T40" fmla="*/ 43672 w 80"/>
                <a:gd name="T41" fmla="*/ 503102 h 69"/>
                <a:gd name="T42" fmla="*/ 21836 w 80"/>
                <a:gd name="T43" fmla="*/ 503102 h 69"/>
                <a:gd name="T44" fmla="*/ 0 w 80"/>
                <a:gd name="T45" fmla="*/ 481228 h 69"/>
                <a:gd name="T46" fmla="*/ 0 w 80"/>
                <a:gd name="T47" fmla="*/ 36457 h 69"/>
                <a:gd name="T48" fmla="*/ 21836 w 80"/>
                <a:gd name="T49" fmla="*/ 7291 h 69"/>
                <a:gd name="T50" fmla="*/ 43672 w 80"/>
                <a:gd name="T51" fmla="*/ 7291 h 69"/>
                <a:gd name="T52" fmla="*/ 65509 w 80"/>
                <a:gd name="T53" fmla="*/ 36457 h 69"/>
                <a:gd name="T54" fmla="*/ 65509 w 80"/>
                <a:gd name="T55" fmla="*/ 58331 h 69"/>
                <a:gd name="T56" fmla="*/ 167411 w 80"/>
                <a:gd name="T57" fmla="*/ 0 h 69"/>
                <a:gd name="T58" fmla="*/ 298428 w 80"/>
                <a:gd name="T59" fmla="*/ 65622 h 69"/>
                <a:gd name="T60" fmla="*/ 429446 w 80"/>
                <a:gd name="T61" fmla="*/ 0 h 69"/>
                <a:gd name="T62" fmla="*/ 582299 w 80"/>
                <a:gd name="T63" fmla="*/ 160409 h 69"/>
                <a:gd name="T64" fmla="*/ 17694720 60000 65536"/>
                <a:gd name="T65" fmla="*/ 0 60000 65536"/>
                <a:gd name="T66" fmla="*/ 5898240 60000 65536"/>
                <a:gd name="T67" fmla="*/ 1179648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9"/>
                <a:gd name="T98" fmla="*/ 80 w 80"/>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5" name="Freeform 14">
              <a:extLst>
                <a:ext uri="{FF2B5EF4-FFF2-40B4-BE49-F238E27FC236}">
                  <a16:creationId xmlns:a16="http://schemas.microsoft.com/office/drawing/2014/main" id="{D1A1D8F5-44F2-427B-9755-6131439C52DF}"/>
                </a:ext>
              </a:extLst>
            </p:cNvPr>
            <p:cNvSpPr>
              <a:spLocks/>
            </p:cNvSpPr>
            <p:nvPr/>
          </p:nvSpPr>
          <p:spPr bwMode="auto">
            <a:xfrm>
              <a:off x="6233318" y="1477807"/>
              <a:ext cx="123818" cy="692740"/>
            </a:xfrm>
            <a:custGeom>
              <a:avLst/>
              <a:gdLst>
                <a:gd name="T0" fmla="*/ 61909 w 17"/>
                <a:gd name="T1" fmla="*/ 0 h 95"/>
                <a:gd name="T2" fmla="*/ 123818 w 17"/>
                <a:gd name="T3" fmla="*/ 346370 h 95"/>
                <a:gd name="T4" fmla="*/ 61909 w 17"/>
                <a:gd name="T5" fmla="*/ 692740 h 95"/>
                <a:gd name="T6" fmla="*/ 0 w 17"/>
                <a:gd name="T7" fmla="*/ 346370 h 95"/>
                <a:gd name="T8" fmla="*/ 58267 w 17"/>
                <a:gd name="T9" fmla="*/ 670864 h 95"/>
                <a:gd name="T10" fmla="*/ 58267 w 17"/>
                <a:gd name="T11" fmla="*/ 262512 h 95"/>
                <a:gd name="T12" fmla="*/ 21850 w 17"/>
                <a:gd name="T13" fmla="*/ 262512 h 95"/>
                <a:gd name="T14" fmla="*/ 0 w 17"/>
                <a:gd name="T15" fmla="*/ 233344 h 95"/>
                <a:gd name="T16" fmla="*/ 0 w 17"/>
                <a:gd name="T17" fmla="*/ 226052 h 95"/>
                <a:gd name="T18" fmla="*/ 21850 w 17"/>
                <a:gd name="T19" fmla="*/ 196884 h 95"/>
                <a:gd name="T20" fmla="*/ 101968 w 17"/>
                <a:gd name="T21" fmla="*/ 196884 h 95"/>
                <a:gd name="T22" fmla="*/ 123818 w 17"/>
                <a:gd name="T23" fmla="*/ 226052 h 95"/>
                <a:gd name="T24" fmla="*/ 123818 w 17"/>
                <a:gd name="T25" fmla="*/ 670864 h 95"/>
                <a:gd name="T26" fmla="*/ 101968 w 17"/>
                <a:gd name="T27" fmla="*/ 692740 h 95"/>
                <a:gd name="T28" fmla="*/ 80118 w 17"/>
                <a:gd name="T29" fmla="*/ 692740 h 95"/>
                <a:gd name="T30" fmla="*/ 58267 w 17"/>
                <a:gd name="T31" fmla="*/ 670864 h 95"/>
                <a:gd name="T32" fmla="*/ 123818 w 17"/>
                <a:gd name="T33" fmla="*/ 21876 h 95"/>
                <a:gd name="T34" fmla="*/ 123818 w 17"/>
                <a:gd name="T35" fmla="*/ 72920 h 95"/>
                <a:gd name="T36" fmla="*/ 101968 w 17"/>
                <a:gd name="T37" fmla="*/ 94796 h 95"/>
                <a:gd name="T38" fmla="*/ 65551 w 17"/>
                <a:gd name="T39" fmla="*/ 94796 h 95"/>
                <a:gd name="T40" fmla="*/ 43700 w 17"/>
                <a:gd name="T41" fmla="*/ 72920 h 95"/>
                <a:gd name="T42" fmla="*/ 43700 w 17"/>
                <a:gd name="T43" fmla="*/ 21876 h 95"/>
                <a:gd name="T44" fmla="*/ 65551 w 17"/>
                <a:gd name="T45" fmla="*/ 0 h 95"/>
                <a:gd name="T46" fmla="*/ 101968 w 17"/>
                <a:gd name="T47" fmla="*/ 0 h 95"/>
                <a:gd name="T48" fmla="*/ 123818 w 17"/>
                <a:gd name="T49" fmla="*/ 21876 h 95"/>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95"/>
                <a:gd name="T77" fmla="*/ 17 w 1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6" name="Freeform 15">
              <a:extLst>
                <a:ext uri="{FF2B5EF4-FFF2-40B4-BE49-F238E27FC236}">
                  <a16:creationId xmlns:a16="http://schemas.microsoft.com/office/drawing/2014/main" id="{368D9965-B673-4108-87F6-B899DA049B9D}"/>
                </a:ext>
              </a:extLst>
            </p:cNvPr>
            <p:cNvSpPr>
              <a:spLocks/>
            </p:cNvSpPr>
            <p:nvPr/>
          </p:nvSpPr>
          <p:spPr bwMode="auto">
            <a:xfrm>
              <a:off x="6509970"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7" name="Freeform 16">
              <a:extLst>
                <a:ext uri="{FF2B5EF4-FFF2-40B4-BE49-F238E27FC236}">
                  <a16:creationId xmlns:a16="http://schemas.microsoft.com/office/drawing/2014/main" id="{FD9444BB-8C70-4A79-9A27-C4079DFEF8EB}"/>
                </a:ext>
              </a:extLst>
            </p:cNvPr>
            <p:cNvSpPr>
              <a:spLocks/>
            </p:cNvSpPr>
            <p:nvPr/>
          </p:nvSpPr>
          <p:spPr bwMode="auto">
            <a:xfrm>
              <a:off x="6989637" y="1667454"/>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0 w 50"/>
                <a:gd name="T15" fmla="*/ 554601 h 96"/>
                <a:gd name="T16" fmla="*/ 21819 w 50"/>
                <a:gd name="T17" fmla="*/ 532709 h 96"/>
                <a:gd name="T18" fmla="*/ 43639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74555 w 50"/>
                <a:gd name="T29" fmla="*/ 496222 h 96"/>
                <a:gd name="T30" fmla="*/ 0 w 50"/>
                <a:gd name="T31" fmla="*/ 321085 h 96"/>
                <a:gd name="T32" fmla="*/ 0 w 50"/>
                <a:gd name="T33" fmla="*/ 175137 h 96"/>
                <a:gd name="T34" fmla="*/ 174555 w 50"/>
                <a:gd name="T35" fmla="*/ 0 h 96"/>
                <a:gd name="T36" fmla="*/ 298198 w 50"/>
                <a:gd name="T37" fmla="*/ 58379 h 96"/>
                <a:gd name="T38" fmla="*/ 298198 w 50"/>
                <a:gd name="T39" fmla="*/ 36487 h 96"/>
                <a:gd name="T40" fmla="*/ 327290 w 50"/>
                <a:gd name="T41" fmla="*/ 7297 h 96"/>
                <a:gd name="T42" fmla="*/ 341837 w 50"/>
                <a:gd name="T43" fmla="*/ 7297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8" name="Freeform 17">
              <a:extLst>
                <a:ext uri="{FF2B5EF4-FFF2-40B4-BE49-F238E27FC236}">
                  <a16:creationId xmlns:a16="http://schemas.microsoft.com/office/drawing/2014/main" id="{92274E9B-DB78-4EF7-B6BD-4A86901B1704}"/>
                </a:ext>
              </a:extLst>
            </p:cNvPr>
            <p:cNvSpPr>
              <a:spLocks/>
            </p:cNvSpPr>
            <p:nvPr/>
          </p:nvSpPr>
          <p:spPr bwMode="auto">
            <a:xfrm>
              <a:off x="2351306" y="2528636"/>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0962 w 48"/>
                <a:gd name="T13" fmla="*/ 145975 h 70"/>
                <a:gd name="T14" fmla="*/ 269140 w 48"/>
                <a:gd name="T15" fmla="*/ 124078 h 70"/>
                <a:gd name="T16" fmla="*/ 167303 w 48"/>
                <a:gd name="T17" fmla="*/ 58390 h 70"/>
                <a:gd name="T18" fmla="*/ 72740 w 48"/>
                <a:gd name="T19" fmla="*/ 138676 h 70"/>
                <a:gd name="T20" fmla="*/ 160029 w 48"/>
                <a:gd name="T21" fmla="*/ 211663 h 70"/>
                <a:gd name="T22" fmla="*/ 196399 w 48"/>
                <a:gd name="T23" fmla="*/ 218962 h 70"/>
                <a:gd name="T24" fmla="*/ 349154 w 48"/>
                <a:gd name="T25" fmla="*/ 357638 h 70"/>
                <a:gd name="T26" fmla="*/ 174577 w 48"/>
                <a:gd name="T27" fmla="*/ 510911 h 70"/>
                <a:gd name="T28" fmla="*/ 0 w 48"/>
                <a:gd name="T29" fmla="*/ 379534 h 70"/>
                <a:gd name="T30" fmla="*/ 21822 w 48"/>
                <a:gd name="T31" fmla="*/ 350339 h 70"/>
                <a:gd name="T32" fmla="*/ 43644 w 48"/>
                <a:gd name="T33" fmla="*/ 350339 h 70"/>
                <a:gd name="T34" fmla="*/ 65466 w 48"/>
                <a:gd name="T35" fmla="*/ 372235 h 70"/>
                <a:gd name="T36" fmla="*/ 174577 w 48"/>
                <a:gd name="T37" fmla="*/ 445222 h 70"/>
                <a:gd name="T38" fmla="*/ 283688 w 48"/>
                <a:gd name="T39" fmla="*/ 364936 h 70"/>
                <a:gd name="T40" fmla="*/ 181851 w 48"/>
                <a:gd name="T41" fmla="*/ 277352 h 70"/>
                <a:gd name="T42" fmla="*/ 145481 w 48"/>
                <a:gd name="T43" fmla="*/ 270053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9" name="Freeform 18">
              <a:extLst>
                <a:ext uri="{FF2B5EF4-FFF2-40B4-BE49-F238E27FC236}">
                  <a16:creationId xmlns:a16="http://schemas.microsoft.com/office/drawing/2014/main" id="{96365C41-F9F8-4053-B0E8-0F8DD05D6A62}"/>
                </a:ext>
              </a:extLst>
            </p:cNvPr>
            <p:cNvSpPr>
              <a:spLocks/>
            </p:cNvSpPr>
            <p:nvPr/>
          </p:nvSpPr>
          <p:spPr bwMode="auto">
            <a:xfrm>
              <a:off x="2795275" y="2528636"/>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67871 h 70"/>
                <a:gd name="T10" fmla="*/ 370350 w 51"/>
                <a:gd name="T11" fmla="*/ 335742 h 70"/>
                <a:gd name="T12" fmla="*/ 181544 w 51"/>
                <a:gd name="T13" fmla="*/ 510911 h 70"/>
                <a:gd name="T14" fmla="*/ 0 w 51"/>
                <a:gd name="T15" fmla="*/ 335742 h 70"/>
                <a:gd name="T16" fmla="*/ 0 w 51"/>
                <a:gd name="T17" fmla="*/ 167871 h 70"/>
                <a:gd name="T18" fmla="*/ 181544 w 51"/>
                <a:gd name="T19" fmla="*/ 0 h 70"/>
                <a:gd name="T20" fmla="*/ 370350 w 51"/>
                <a:gd name="T21" fmla="*/ 167871 h 70"/>
                <a:gd name="T22" fmla="*/ 65356 w 51"/>
                <a:gd name="T23" fmla="*/ 175169 h 70"/>
                <a:gd name="T24" fmla="*/ 65356 w 51"/>
                <a:gd name="T25" fmla="*/ 328443 h 70"/>
                <a:gd name="T26" fmla="*/ 181544 w 51"/>
                <a:gd name="T27" fmla="*/ 445222 h 70"/>
                <a:gd name="T28" fmla="*/ 297732 w 51"/>
                <a:gd name="T29" fmla="*/ 328443 h 70"/>
                <a:gd name="T30" fmla="*/ 297732 w 51"/>
                <a:gd name="T31" fmla="*/ 175169 h 70"/>
                <a:gd name="T32" fmla="*/ 181544 w 51"/>
                <a:gd name="T33" fmla="*/ 58390 h 70"/>
                <a:gd name="T34" fmla="*/ 65356 w 51"/>
                <a:gd name="T35" fmla="*/ 175169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0" name="Freeform 19">
              <a:extLst>
                <a:ext uri="{FF2B5EF4-FFF2-40B4-BE49-F238E27FC236}">
                  <a16:creationId xmlns:a16="http://schemas.microsoft.com/office/drawing/2014/main" id="{D8CB7B82-3AE0-47DA-9A4F-2F2E1EB72467}"/>
                </a:ext>
              </a:extLst>
            </p:cNvPr>
            <p:cNvSpPr>
              <a:spLocks/>
            </p:cNvSpPr>
            <p:nvPr/>
          </p:nvSpPr>
          <p:spPr bwMode="auto">
            <a:xfrm>
              <a:off x="3267142"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290925 w 50"/>
                <a:gd name="T9" fmla="*/ 350339 h 70"/>
                <a:gd name="T10" fmla="*/ 320017 w 50"/>
                <a:gd name="T11" fmla="*/ 328443 h 70"/>
                <a:gd name="T12" fmla="*/ 341837 w 50"/>
                <a:gd name="T13" fmla="*/ 328443 h 70"/>
                <a:gd name="T14" fmla="*/ 363656 w 50"/>
                <a:gd name="T15" fmla="*/ 350339 h 70"/>
                <a:gd name="T16" fmla="*/ 181828 w 50"/>
                <a:gd name="T17" fmla="*/ 510911 h 70"/>
                <a:gd name="T18" fmla="*/ 0 w 50"/>
                <a:gd name="T19" fmla="*/ 335742 h 70"/>
                <a:gd name="T20" fmla="*/ 0 w 50"/>
                <a:gd name="T21" fmla="*/ 167871 h 70"/>
                <a:gd name="T22" fmla="*/ 181828 w 50"/>
                <a:gd name="T23" fmla="*/ 0 h 70"/>
                <a:gd name="T24" fmla="*/ 363656 w 50"/>
                <a:gd name="T25" fmla="*/ 153273 h 70"/>
                <a:gd name="T26" fmla="*/ 341837 w 50"/>
                <a:gd name="T27" fmla="*/ 175169 h 70"/>
                <a:gd name="T28" fmla="*/ 320017 w 50"/>
                <a:gd name="T29" fmla="*/ 175169 h 70"/>
                <a:gd name="T30" fmla="*/ 290925 w 50"/>
                <a:gd name="T31" fmla="*/ 153273 h 70"/>
                <a:gd name="T32" fmla="*/ 181828 w 50"/>
                <a:gd name="T33" fmla="*/ 58390 h 70"/>
                <a:gd name="T34" fmla="*/ 65458 w 50"/>
                <a:gd name="T35" fmla="*/ 175169 h 70"/>
                <a:gd name="T36" fmla="*/ 65458 w 50"/>
                <a:gd name="T37" fmla="*/ 328443 h 70"/>
                <a:gd name="T38" fmla="*/ 181828 w 50"/>
                <a:gd name="T39" fmla="*/ 445222 h 70"/>
                <a:gd name="T40" fmla="*/ 290925 w 50"/>
                <a:gd name="T41" fmla="*/ 350339 h 70"/>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0"/>
                <a:gd name="T65" fmla="*/ 50 w 5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1" name="Freeform 20">
              <a:extLst>
                <a:ext uri="{FF2B5EF4-FFF2-40B4-BE49-F238E27FC236}">
                  <a16:creationId xmlns:a16="http://schemas.microsoft.com/office/drawing/2014/main" id="{121D64F2-FFDA-447A-9C2E-8DE5AE77241D}"/>
                </a:ext>
              </a:extLst>
            </p:cNvPr>
            <p:cNvSpPr>
              <a:spLocks/>
            </p:cNvSpPr>
            <p:nvPr/>
          </p:nvSpPr>
          <p:spPr bwMode="auto">
            <a:xfrm>
              <a:off x="3703310" y="2338989"/>
              <a:ext cx="130512" cy="686046"/>
            </a:xfrm>
            <a:custGeom>
              <a:avLst/>
              <a:gdLst>
                <a:gd name="T0" fmla="*/ 65256 w 18"/>
                <a:gd name="T1" fmla="*/ 0 h 94"/>
                <a:gd name="T2" fmla="*/ 130512 w 18"/>
                <a:gd name="T3" fmla="*/ 343023 h 94"/>
                <a:gd name="T4" fmla="*/ 65256 w 18"/>
                <a:gd name="T5" fmla="*/ 686046 h 94"/>
                <a:gd name="T6" fmla="*/ 0 w 18"/>
                <a:gd name="T7" fmla="*/ 343023 h 94"/>
                <a:gd name="T8" fmla="*/ 65256 w 18"/>
                <a:gd name="T9" fmla="*/ 664151 h 94"/>
                <a:gd name="T10" fmla="*/ 65256 w 18"/>
                <a:gd name="T11" fmla="*/ 255443 h 94"/>
                <a:gd name="T12" fmla="*/ 21752 w 18"/>
                <a:gd name="T13" fmla="*/ 255443 h 94"/>
                <a:gd name="T14" fmla="*/ 0 w 18"/>
                <a:gd name="T15" fmla="*/ 233548 h 94"/>
                <a:gd name="T16" fmla="*/ 0 w 18"/>
                <a:gd name="T17" fmla="*/ 218951 h 94"/>
                <a:gd name="T18" fmla="*/ 21752 w 18"/>
                <a:gd name="T19" fmla="*/ 197056 h 94"/>
                <a:gd name="T20" fmla="*/ 108760 w 18"/>
                <a:gd name="T21" fmla="*/ 197056 h 94"/>
                <a:gd name="T22" fmla="*/ 130512 w 18"/>
                <a:gd name="T23" fmla="*/ 218951 h 94"/>
                <a:gd name="T24" fmla="*/ 130512 w 18"/>
                <a:gd name="T25" fmla="*/ 664151 h 94"/>
                <a:gd name="T26" fmla="*/ 108760 w 18"/>
                <a:gd name="T27" fmla="*/ 686046 h 94"/>
                <a:gd name="T28" fmla="*/ 87008 w 18"/>
                <a:gd name="T29" fmla="*/ 686046 h 94"/>
                <a:gd name="T30" fmla="*/ 65256 w 18"/>
                <a:gd name="T31" fmla="*/ 664151 h 94"/>
                <a:gd name="T32" fmla="*/ 130512 w 18"/>
                <a:gd name="T33" fmla="*/ 21895 h 94"/>
                <a:gd name="T34" fmla="*/ 130512 w 18"/>
                <a:gd name="T35" fmla="*/ 65685 h 94"/>
                <a:gd name="T36" fmla="*/ 108760 w 18"/>
                <a:gd name="T37" fmla="*/ 87580 h 94"/>
                <a:gd name="T38" fmla="*/ 65256 w 18"/>
                <a:gd name="T39" fmla="*/ 87580 h 94"/>
                <a:gd name="T40" fmla="*/ 43504 w 18"/>
                <a:gd name="T41" fmla="*/ 65685 h 94"/>
                <a:gd name="T42" fmla="*/ 43504 w 18"/>
                <a:gd name="T43" fmla="*/ 21895 h 94"/>
                <a:gd name="T44" fmla="*/ 65256 w 18"/>
                <a:gd name="T45" fmla="*/ 0 h 94"/>
                <a:gd name="T46" fmla="*/ 108760 w 18"/>
                <a:gd name="T47" fmla="*/ 0 h 94"/>
                <a:gd name="T48" fmla="*/ 130512 w 18"/>
                <a:gd name="T49" fmla="*/ 21895 h 94"/>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4"/>
                <a:gd name="T77" fmla="*/ 18 w 18"/>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2" name="Freeform 21">
              <a:extLst>
                <a:ext uri="{FF2B5EF4-FFF2-40B4-BE49-F238E27FC236}">
                  <a16:creationId xmlns:a16="http://schemas.microsoft.com/office/drawing/2014/main" id="{3AAF9D1E-A69F-4F6B-A1E1-E673E75C3640}"/>
                </a:ext>
              </a:extLst>
            </p:cNvPr>
            <p:cNvSpPr>
              <a:spLocks/>
            </p:cNvSpPr>
            <p:nvPr/>
          </p:nvSpPr>
          <p:spPr bwMode="auto">
            <a:xfrm>
              <a:off x="3957651"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28443 h 70"/>
                <a:gd name="T12" fmla="*/ 181828 w 50"/>
                <a:gd name="T13" fmla="*/ 445222 h 70"/>
                <a:gd name="T14" fmla="*/ 298198 w 50"/>
                <a:gd name="T15" fmla="*/ 357638 h 70"/>
                <a:gd name="T16" fmla="*/ 320017 w 50"/>
                <a:gd name="T17" fmla="*/ 335742 h 70"/>
                <a:gd name="T18" fmla="*/ 341837 w 50"/>
                <a:gd name="T19" fmla="*/ 335742 h 70"/>
                <a:gd name="T20" fmla="*/ 363656 w 50"/>
                <a:gd name="T21" fmla="*/ 357638 h 70"/>
                <a:gd name="T22" fmla="*/ 181828 w 50"/>
                <a:gd name="T23" fmla="*/ 510911 h 70"/>
                <a:gd name="T24" fmla="*/ 0 w 50"/>
                <a:gd name="T25" fmla="*/ 335742 h 70"/>
                <a:gd name="T26" fmla="*/ 0 w 50"/>
                <a:gd name="T27" fmla="*/ 167871 h 70"/>
                <a:gd name="T28" fmla="*/ 181828 w 50"/>
                <a:gd name="T29" fmla="*/ 0 h 70"/>
                <a:gd name="T30" fmla="*/ 363656 w 50"/>
                <a:gd name="T31" fmla="*/ 167871 h 70"/>
                <a:gd name="T32" fmla="*/ 363656 w 50"/>
                <a:gd name="T33" fmla="*/ 240858 h 70"/>
                <a:gd name="T34" fmla="*/ 341837 w 50"/>
                <a:gd name="T35" fmla="*/ 262754 h 70"/>
                <a:gd name="T36" fmla="*/ 72731 w 50"/>
                <a:gd name="T37" fmla="*/ 262754 h 70"/>
                <a:gd name="T38" fmla="*/ 72731 w 50"/>
                <a:gd name="T39" fmla="*/ 175169 h 70"/>
                <a:gd name="T40" fmla="*/ 72731 w 50"/>
                <a:gd name="T41" fmla="*/ 204364 h 70"/>
                <a:gd name="T42" fmla="*/ 298198 w 50"/>
                <a:gd name="T43" fmla="*/ 204364 h 70"/>
                <a:gd name="T44" fmla="*/ 298198 w 50"/>
                <a:gd name="T45" fmla="*/ 175169 h 70"/>
                <a:gd name="T46" fmla="*/ 181828 w 50"/>
                <a:gd name="T47" fmla="*/ 58390 h 70"/>
                <a:gd name="T48" fmla="*/ 72731 w 50"/>
                <a:gd name="T49" fmla="*/ 175169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3" name="Freeform 22">
              <a:extLst>
                <a:ext uri="{FF2B5EF4-FFF2-40B4-BE49-F238E27FC236}">
                  <a16:creationId xmlns:a16="http://schemas.microsoft.com/office/drawing/2014/main" id="{CA2F57DD-AC6E-4137-AEC6-EDB1171BA50A}"/>
                </a:ext>
              </a:extLst>
            </p:cNvPr>
            <p:cNvSpPr>
              <a:spLocks/>
            </p:cNvSpPr>
            <p:nvPr/>
          </p:nvSpPr>
          <p:spPr bwMode="auto">
            <a:xfrm>
              <a:off x="4387126" y="2338989"/>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45356 w 33"/>
                <a:gd name="T9" fmla="*/ 255220 h 95"/>
                <a:gd name="T10" fmla="*/ 145356 w 33"/>
                <a:gd name="T11" fmla="*/ 539608 h 95"/>
                <a:gd name="T12" fmla="*/ 218034 w 33"/>
                <a:gd name="T13" fmla="*/ 627112 h 95"/>
                <a:gd name="T14" fmla="*/ 239837 w 33"/>
                <a:gd name="T15" fmla="*/ 648988 h 95"/>
                <a:gd name="T16" fmla="*/ 239837 w 33"/>
                <a:gd name="T17" fmla="*/ 670864 h 95"/>
                <a:gd name="T18" fmla="*/ 218034 w 33"/>
                <a:gd name="T19" fmla="*/ 692740 h 95"/>
                <a:gd name="T20" fmla="*/ 79946 w 33"/>
                <a:gd name="T21" fmla="*/ 546900 h 95"/>
                <a:gd name="T22" fmla="*/ 79946 w 33"/>
                <a:gd name="T23" fmla="*/ 255220 h 95"/>
                <a:gd name="T24" fmla="*/ 29071 w 33"/>
                <a:gd name="T25" fmla="*/ 255220 h 95"/>
                <a:gd name="T26" fmla="*/ 0 w 33"/>
                <a:gd name="T27" fmla="*/ 233344 h 95"/>
                <a:gd name="T28" fmla="*/ 0 w 33"/>
                <a:gd name="T29" fmla="*/ 218760 h 95"/>
                <a:gd name="T30" fmla="*/ 29071 w 33"/>
                <a:gd name="T31" fmla="*/ 196884 h 95"/>
                <a:gd name="T32" fmla="*/ 79946 w 33"/>
                <a:gd name="T33" fmla="*/ 196884 h 95"/>
                <a:gd name="T34" fmla="*/ 79946 w 33"/>
                <a:gd name="T35" fmla="*/ 21876 h 95"/>
                <a:gd name="T36" fmla="*/ 101749 w 33"/>
                <a:gd name="T37" fmla="*/ 0 h 95"/>
                <a:gd name="T38" fmla="*/ 123552 w 33"/>
                <a:gd name="T39" fmla="*/ 0 h 95"/>
                <a:gd name="T40" fmla="*/ 145356 w 33"/>
                <a:gd name="T41" fmla="*/ 21876 h 95"/>
                <a:gd name="T42" fmla="*/ 145356 w 33"/>
                <a:gd name="T43" fmla="*/ 196884 h 95"/>
                <a:gd name="T44" fmla="*/ 218034 w 33"/>
                <a:gd name="T45" fmla="*/ 196884 h 95"/>
                <a:gd name="T46" fmla="*/ 239837 w 33"/>
                <a:gd name="T47" fmla="*/ 218760 h 95"/>
                <a:gd name="T48" fmla="*/ 239837 w 33"/>
                <a:gd name="T49" fmla="*/ 233344 h 95"/>
                <a:gd name="T50" fmla="*/ 218034 w 33"/>
                <a:gd name="T51" fmla="*/ 255220 h 95"/>
                <a:gd name="T52" fmla="*/ 145356 w 33"/>
                <a:gd name="T53" fmla="*/ 255220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4" name="Freeform 23">
              <a:extLst>
                <a:ext uri="{FF2B5EF4-FFF2-40B4-BE49-F238E27FC236}">
                  <a16:creationId xmlns:a16="http://schemas.microsoft.com/office/drawing/2014/main" id="{543439C9-344A-4E34-9316-6512E80781D2}"/>
                </a:ext>
              </a:extLst>
            </p:cNvPr>
            <p:cNvSpPr>
              <a:spLocks/>
            </p:cNvSpPr>
            <p:nvPr/>
          </p:nvSpPr>
          <p:spPr bwMode="auto">
            <a:xfrm>
              <a:off x="4677165" y="2535329"/>
              <a:ext cx="371465" cy="686046"/>
            </a:xfrm>
            <a:custGeom>
              <a:avLst/>
              <a:gdLst>
                <a:gd name="T0" fmla="*/ 185733 w 51"/>
                <a:gd name="T1" fmla="*/ 0 h 94"/>
                <a:gd name="T2" fmla="*/ 371465 w 51"/>
                <a:gd name="T3" fmla="*/ 343023 h 94"/>
                <a:gd name="T4" fmla="*/ 185733 w 51"/>
                <a:gd name="T5" fmla="*/ 686046 h 94"/>
                <a:gd name="T6" fmla="*/ 0 w 51"/>
                <a:gd name="T7" fmla="*/ 343023 h 94"/>
                <a:gd name="T8" fmla="*/ 36418 w 51"/>
                <a:gd name="T9" fmla="*/ 664151 h 94"/>
                <a:gd name="T10" fmla="*/ 36418 w 51"/>
                <a:gd name="T11" fmla="*/ 642256 h 94"/>
                <a:gd name="T12" fmla="*/ 58269 w 51"/>
                <a:gd name="T13" fmla="*/ 620361 h 94"/>
                <a:gd name="T14" fmla="*/ 138389 w 51"/>
                <a:gd name="T15" fmla="*/ 532780 h 94"/>
                <a:gd name="T16" fmla="*/ 152956 w 51"/>
                <a:gd name="T17" fmla="*/ 488990 h 94"/>
                <a:gd name="T18" fmla="*/ 0 w 51"/>
                <a:gd name="T19" fmla="*/ 29193 h 94"/>
                <a:gd name="T20" fmla="*/ 21851 w 51"/>
                <a:gd name="T21" fmla="*/ 0 h 94"/>
                <a:gd name="T22" fmla="*/ 43702 w 51"/>
                <a:gd name="T23" fmla="*/ 0 h 94"/>
                <a:gd name="T24" fmla="*/ 72836 w 51"/>
                <a:gd name="T25" fmla="*/ 21895 h 94"/>
                <a:gd name="T26" fmla="*/ 182091 w 51"/>
                <a:gd name="T27" fmla="*/ 386813 h 94"/>
                <a:gd name="T28" fmla="*/ 305912 w 51"/>
                <a:gd name="T29" fmla="*/ 21895 h 94"/>
                <a:gd name="T30" fmla="*/ 327763 w 51"/>
                <a:gd name="T31" fmla="*/ 0 h 94"/>
                <a:gd name="T32" fmla="*/ 349614 w 51"/>
                <a:gd name="T33" fmla="*/ 0 h 94"/>
                <a:gd name="T34" fmla="*/ 371465 w 51"/>
                <a:gd name="T35" fmla="*/ 29193 h 94"/>
                <a:gd name="T36" fmla="*/ 196658 w 51"/>
                <a:gd name="T37" fmla="*/ 540079 h 94"/>
                <a:gd name="T38" fmla="*/ 58269 w 51"/>
                <a:gd name="T39" fmla="*/ 686046 h 94"/>
                <a:gd name="T40" fmla="*/ 36418 w 51"/>
                <a:gd name="T41" fmla="*/ 664151 h 94"/>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94"/>
                <a:gd name="T65" fmla="*/ 51 w 51"/>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5" name="Freeform 24">
              <a:extLst>
                <a:ext uri="{FF2B5EF4-FFF2-40B4-BE49-F238E27FC236}">
                  <a16:creationId xmlns:a16="http://schemas.microsoft.com/office/drawing/2014/main" id="{9D77D4EF-C682-478B-93AE-07E51ECCF508}"/>
                </a:ext>
              </a:extLst>
            </p:cNvPr>
            <p:cNvSpPr>
              <a:spLocks/>
            </p:cNvSpPr>
            <p:nvPr/>
          </p:nvSpPr>
          <p:spPr bwMode="auto">
            <a:xfrm>
              <a:off x="2336804"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6" name="Freeform 25">
              <a:extLst>
                <a:ext uri="{FF2B5EF4-FFF2-40B4-BE49-F238E27FC236}">
                  <a16:creationId xmlns:a16="http://schemas.microsoft.com/office/drawing/2014/main" id="{C6F86267-CCB1-4F67-8632-7C16B1F7EFB2}"/>
                </a:ext>
              </a:extLst>
            </p:cNvPr>
            <p:cNvSpPr>
              <a:spLocks/>
            </p:cNvSpPr>
            <p:nvPr/>
          </p:nvSpPr>
          <p:spPr bwMode="auto">
            <a:xfrm>
              <a:off x="2649144" y="3382008"/>
              <a:ext cx="371465" cy="510911"/>
            </a:xfrm>
            <a:custGeom>
              <a:avLst/>
              <a:gdLst>
                <a:gd name="T0" fmla="*/ 185733 w 51"/>
                <a:gd name="T1" fmla="*/ 0 h 70"/>
                <a:gd name="T2" fmla="*/ 371465 w 51"/>
                <a:gd name="T3" fmla="*/ 255456 h 70"/>
                <a:gd name="T4" fmla="*/ 185733 w 51"/>
                <a:gd name="T5" fmla="*/ 510911 h 70"/>
                <a:gd name="T6" fmla="*/ 0 w 51"/>
                <a:gd name="T7" fmla="*/ 255456 h 70"/>
                <a:gd name="T8" fmla="*/ 371465 w 51"/>
                <a:gd name="T9" fmla="*/ 175169 h 70"/>
                <a:gd name="T10" fmla="*/ 371465 w 51"/>
                <a:gd name="T11" fmla="*/ 343040 h 70"/>
                <a:gd name="T12" fmla="*/ 182091 w 51"/>
                <a:gd name="T13" fmla="*/ 510911 h 70"/>
                <a:gd name="T14" fmla="*/ 0 w 51"/>
                <a:gd name="T15" fmla="*/ 343040 h 70"/>
                <a:gd name="T16" fmla="*/ 0 w 51"/>
                <a:gd name="T17" fmla="*/ 175169 h 70"/>
                <a:gd name="T18" fmla="*/ 182091 w 51"/>
                <a:gd name="T19" fmla="*/ 0 h 70"/>
                <a:gd name="T20" fmla="*/ 371465 w 51"/>
                <a:gd name="T21" fmla="*/ 175169 h 70"/>
                <a:gd name="T22" fmla="*/ 65553 w 51"/>
                <a:gd name="T23" fmla="*/ 182468 h 70"/>
                <a:gd name="T24" fmla="*/ 65553 w 51"/>
                <a:gd name="T25" fmla="*/ 335742 h 70"/>
                <a:gd name="T26" fmla="*/ 182091 w 51"/>
                <a:gd name="T27" fmla="*/ 452521 h 70"/>
                <a:gd name="T28" fmla="*/ 305912 w 51"/>
                <a:gd name="T29" fmla="*/ 335742 h 70"/>
                <a:gd name="T30" fmla="*/ 305912 w 51"/>
                <a:gd name="T31" fmla="*/ 182468 h 70"/>
                <a:gd name="T32" fmla="*/ 182091 w 51"/>
                <a:gd name="T33" fmla="*/ 65689 h 70"/>
                <a:gd name="T34" fmla="*/ 65553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7" name="Freeform 26">
              <a:extLst>
                <a:ext uri="{FF2B5EF4-FFF2-40B4-BE49-F238E27FC236}">
                  <a16:creationId xmlns:a16="http://schemas.microsoft.com/office/drawing/2014/main" id="{4AFDF3DA-E185-41DD-B8E5-D99F59C34FB1}"/>
                </a:ext>
              </a:extLst>
            </p:cNvPr>
            <p:cNvSpPr>
              <a:spLocks/>
            </p:cNvSpPr>
            <p:nvPr/>
          </p:nvSpPr>
          <p:spPr bwMode="auto">
            <a:xfrm>
              <a:off x="3122127" y="3382008"/>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7273 w 50"/>
                <a:gd name="T15" fmla="*/ 554601 h 96"/>
                <a:gd name="T16" fmla="*/ 29092 w 50"/>
                <a:gd name="T17" fmla="*/ 532709 h 96"/>
                <a:gd name="T18" fmla="*/ 50912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81828 w 50"/>
                <a:gd name="T29" fmla="*/ 496222 h 96"/>
                <a:gd name="T30" fmla="*/ 7273 w 50"/>
                <a:gd name="T31" fmla="*/ 321085 h 96"/>
                <a:gd name="T32" fmla="*/ 7273 w 50"/>
                <a:gd name="T33" fmla="*/ 175137 h 96"/>
                <a:gd name="T34" fmla="*/ 181828 w 50"/>
                <a:gd name="T35" fmla="*/ 0 h 96"/>
                <a:gd name="T36" fmla="*/ 305471 w 50"/>
                <a:gd name="T37" fmla="*/ 58379 h 96"/>
                <a:gd name="T38" fmla="*/ 305471 w 50"/>
                <a:gd name="T39" fmla="*/ 36487 h 96"/>
                <a:gd name="T40" fmla="*/ 327290 w 50"/>
                <a:gd name="T41" fmla="*/ 14595 h 96"/>
                <a:gd name="T42" fmla="*/ 341837 w 50"/>
                <a:gd name="T43" fmla="*/ 14595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8" name="Freeform 27">
              <a:extLst>
                <a:ext uri="{FF2B5EF4-FFF2-40B4-BE49-F238E27FC236}">
                  <a16:creationId xmlns:a16="http://schemas.microsoft.com/office/drawing/2014/main" id="{C0D0EEF8-9449-47BE-B499-4532B95EEF61}"/>
                </a:ext>
              </a:extLst>
            </p:cNvPr>
            <p:cNvSpPr>
              <a:spLocks/>
            </p:cNvSpPr>
            <p:nvPr/>
          </p:nvSpPr>
          <p:spPr bwMode="auto">
            <a:xfrm>
              <a:off x="3608496"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65458 w 50"/>
                <a:gd name="T9" fmla="*/ 262754 h 70"/>
                <a:gd name="T10" fmla="*/ 65458 w 50"/>
                <a:gd name="T11" fmla="*/ 335742 h 70"/>
                <a:gd name="T12" fmla="*/ 181828 w 50"/>
                <a:gd name="T13" fmla="*/ 452521 h 70"/>
                <a:gd name="T14" fmla="*/ 290925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65458 w 50"/>
                <a:gd name="T37" fmla="*/ 262754 h 70"/>
                <a:gd name="T38" fmla="*/ 65458 w 50"/>
                <a:gd name="T39" fmla="*/ 182468 h 70"/>
                <a:gd name="T40" fmla="*/ 65458 w 50"/>
                <a:gd name="T41" fmla="*/ 204364 h 70"/>
                <a:gd name="T42" fmla="*/ 298198 w 50"/>
                <a:gd name="T43" fmla="*/ 204364 h 70"/>
                <a:gd name="T44" fmla="*/ 298198 w 50"/>
                <a:gd name="T45" fmla="*/ 182468 h 70"/>
                <a:gd name="T46" fmla="*/ 181828 w 50"/>
                <a:gd name="T47" fmla="*/ 65689 h 70"/>
                <a:gd name="T48" fmla="*/ 65458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9" name="Freeform 28">
              <a:extLst>
                <a:ext uri="{FF2B5EF4-FFF2-40B4-BE49-F238E27FC236}">
                  <a16:creationId xmlns:a16="http://schemas.microsoft.com/office/drawing/2014/main" id="{A69BF742-3DA6-4C78-AAAF-D6E42090A04D}"/>
                </a:ext>
              </a:extLst>
            </p:cNvPr>
            <p:cNvSpPr>
              <a:spLocks/>
            </p:cNvSpPr>
            <p:nvPr/>
          </p:nvSpPr>
          <p:spPr bwMode="auto">
            <a:xfrm>
              <a:off x="4037972"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0" name="Freeform 29">
              <a:extLst>
                <a:ext uri="{FF2B5EF4-FFF2-40B4-BE49-F238E27FC236}">
                  <a16:creationId xmlns:a16="http://schemas.microsoft.com/office/drawing/2014/main" id="{AD312D7A-2A3E-4903-B721-01C6A153486A}"/>
                </a:ext>
              </a:extLst>
            </p:cNvPr>
            <p:cNvSpPr>
              <a:spLocks/>
            </p:cNvSpPr>
            <p:nvPr/>
          </p:nvSpPr>
          <p:spPr bwMode="auto">
            <a:xfrm>
              <a:off x="4387126" y="3199055"/>
              <a:ext cx="363656" cy="686046"/>
            </a:xfrm>
            <a:custGeom>
              <a:avLst/>
              <a:gdLst>
                <a:gd name="T0" fmla="*/ 181828 w 50"/>
                <a:gd name="T1" fmla="*/ 0 h 94"/>
                <a:gd name="T2" fmla="*/ 363656 w 50"/>
                <a:gd name="T3" fmla="*/ 343023 h 94"/>
                <a:gd name="T4" fmla="*/ 181828 w 50"/>
                <a:gd name="T5" fmla="*/ 686046 h 94"/>
                <a:gd name="T6" fmla="*/ 0 w 50"/>
                <a:gd name="T7" fmla="*/ 343023 h 94"/>
                <a:gd name="T8" fmla="*/ 363656 w 50"/>
                <a:gd name="T9" fmla="*/ 357620 h 94"/>
                <a:gd name="T10" fmla="*/ 363656 w 50"/>
                <a:gd name="T11" fmla="*/ 664151 h 94"/>
                <a:gd name="T12" fmla="*/ 334564 w 50"/>
                <a:gd name="T13" fmla="*/ 686046 h 94"/>
                <a:gd name="T14" fmla="*/ 320017 w 50"/>
                <a:gd name="T15" fmla="*/ 686046 h 94"/>
                <a:gd name="T16" fmla="*/ 290925 w 50"/>
                <a:gd name="T17" fmla="*/ 664151 h 94"/>
                <a:gd name="T18" fmla="*/ 290925 w 50"/>
                <a:gd name="T19" fmla="*/ 364918 h 94"/>
                <a:gd name="T20" fmla="*/ 181828 w 50"/>
                <a:gd name="T21" fmla="*/ 248144 h 94"/>
                <a:gd name="T22" fmla="*/ 65458 w 50"/>
                <a:gd name="T23" fmla="*/ 364918 h 94"/>
                <a:gd name="T24" fmla="*/ 65458 w 50"/>
                <a:gd name="T25" fmla="*/ 664151 h 94"/>
                <a:gd name="T26" fmla="*/ 43639 w 50"/>
                <a:gd name="T27" fmla="*/ 686046 h 94"/>
                <a:gd name="T28" fmla="*/ 21819 w 50"/>
                <a:gd name="T29" fmla="*/ 686046 h 94"/>
                <a:gd name="T30" fmla="*/ 0 w 50"/>
                <a:gd name="T31" fmla="*/ 664151 h 94"/>
                <a:gd name="T32" fmla="*/ 0 w 50"/>
                <a:gd name="T33" fmla="*/ 21895 h 94"/>
                <a:gd name="T34" fmla="*/ 21819 w 50"/>
                <a:gd name="T35" fmla="*/ 0 h 94"/>
                <a:gd name="T36" fmla="*/ 43639 w 50"/>
                <a:gd name="T37" fmla="*/ 0 h 94"/>
                <a:gd name="T38" fmla="*/ 65458 w 50"/>
                <a:gd name="T39" fmla="*/ 21895 h 94"/>
                <a:gd name="T40" fmla="*/ 65458 w 50"/>
                <a:gd name="T41" fmla="*/ 240846 h 94"/>
                <a:gd name="T42" fmla="*/ 189101 w 50"/>
                <a:gd name="T43" fmla="*/ 182459 h 94"/>
                <a:gd name="T44" fmla="*/ 363656 w 50"/>
                <a:gd name="T45" fmla="*/ 357620 h 9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1" name="Freeform 30">
              <a:extLst>
                <a:ext uri="{FF2B5EF4-FFF2-40B4-BE49-F238E27FC236}">
                  <a16:creationId xmlns:a16="http://schemas.microsoft.com/office/drawing/2014/main" id="{42EBB1FD-5B2C-4BBE-80E7-F731DCEC6EFB}"/>
                </a:ext>
              </a:extLst>
            </p:cNvPr>
            <p:cNvSpPr>
              <a:spLocks/>
            </p:cNvSpPr>
            <p:nvPr/>
          </p:nvSpPr>
          <p:spPr bwMode="auto">
            <a:xfrm>
              <a:off x="4866802"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35742 h 70"/>
                <a:gd name="T12" fmla="*/ 181828 w 50"/>
                <a:gd name="T13" fmla="*/ 452521 h 70"/>
                <a:gd name="T14" fmla="*/ 298198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72731 w 50"/>
                <a:gd name="T37" fmla="*/ 262754 h 70"/>
                <a:gd name="T38" fmla="*/ 72731 w 50"/>
                <a:gd name="T39" fmla="*/ 182468 h 70"/>
                <a:gd name="T40" fmla="*/ 72731 w 50"/>
                <a:gd name="T41" fmla="*/ 204364 h 70"/>
                <a:gd name="T42" fmla="*/ 298198 w 50"/>
                <a:gd name="T43" fmla="*/ 204364 h 70"/>
                <a:gd name="T44" fmla="*/ 298198 w 50"/>
                <a:gd name="T45" fmla="*/ 182468 h 70"/>
                <a:gd name="T46" fmla="*/ 181828 w 50"/>
                <a:gd name="T47" fmla="*/ 65689 h 70"/>
                <a:gd name="T48" fmla="*/ 72731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2" name="Freeform 31">
              <a:extLst>
                <a:ext uri="{FF2B5EF4-FFF2-40B4-BE49-F238E27FC236}">
                  <a16:creationId xmlns:a16="http://schemas.microsoft.com/office/drawing/2014/main" id="{B396E5FB-BA2E-4DF3-937F-A612EE40927C}"/>
                </a:ext>
              </a:extLst>
            </p:cNvPr>
            <p:cNvSpPr>
              <a:spLocks/>
            </p:cNvSpPr>
            <p:nvPr/>
          </p:nvSpPr>
          <p:spPr bwMode="auto">
            <a:xfrm>
              <a:off x="5354287" y="3389817"/>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7284 h 68"/>
                <a:gd name="T28" fmla="*/ 43621 w 29"/>
                <a:gd name="T29" fmla="*/ 7284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grpSp>
      <p:sp>
        <p:nvSpPr>
          <p:cNvPr id="33"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42618A5F-CE96-43A2-B582-35E1E7359A0A}"/>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34" name="sweco web" descr="{&quot;templafy&quot;:{&quot;binding&quot;:&quot;UserProfile.FooterSelection.WebAddressNoWww&quot;,&quot;type&quot;:&quot;text&quot;}}">
            <a:extLst>
              <a:ext uri="{FF2B5EF4-FFF2-40B4-BE49-F238E27FC236}">
                <a16:creationId xmlns:a16="http://schemas.microsoft.com/office/drawing/2014/main" id="{3F475B14-4F87-4BE5-BA1C-893D5CC39383}"/>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35" name="Date Placeholder 2">
            <a:extLst>
              <a:ext uri="{FF2B5EF4-FFF2-40B4-BE49-F238E27FC236}">
                <a16:creationId xmlns:a16="http://schemas.microsoft.com/office/drawing/2014/main" id="{1D48BADE-2718-4A1F-81A8-5D09160DF131}"/>
              </a:ext>
            </a:extLst>
          </p:cNvPr>
          <p:cNvSpPr txBox="1">
            <a:spLocks noGrp="1"/>
          </p:cNvSpPr>
          <p:nvPr>
            <p:ph type="dt" sz="half" idx="10"/>
          </p:nvPr>
        </p:nvSpPr>
        <p:spPr/>
        <p:txBody>
          <a:bodyPr/>
          <a:lstStyle>
            <a:lvl1pPr>
              <a:defRPr smtClean="0"/>
            </a:lvl1pPr>
          </a:lstStyle>
          <a:p>
            <a:pPr>
              <a:defRPr/>
            </a:pPr>
            <a:fld id="{F7024864-4D39-4A49-9AE5-6ECA0AD268A6}" type="datetime4">
              <a:rPr/>
              <a:pPr>
                <a:defRPr/>
              </a:pPr>
              <a:t>12 December 2022</a:t>
            </a:fld>
            <a:endParaRPr/>
          </a:p>
        </p:txBody>
      </p:sp>
      <p:sp>
        <p:nvSpPr>
          <p:cNvPr id="36" name="Footer Placeholder 3">
            <a:extLst>
              <a:ext uri="{FF2B5EF4-FFF2-40B4-BE49-F238E27FC236}">
                <a16:creationId xmlns:a16="http://schemas.microsoft.com/office/drawing/2014/main" id="{7A06A1AF-64CE-46FA-A861-859E2A1115D5}"/>
              </a:ext>
            </a:extLst>
          </p:cNvPr>
          <p:cNvSpPr txBox="1">
            <a:spLocks noGrp="1"/>
          </p:cNvSpPr>
          <p:nvPr>
            <p:ph type="ftr" sz="quarter" idx="11"/>
          </p:nvPr>
        </p:nvSpPr>
        <p:spPr/>
        <p:txBody>
          <a:bodyPr/>
          <a:lstStyle>
            <a:lvl1pPr>
              <a:defRPr/>
            </a:lvl1pPr>
          </a:lstStyle>
          <a:p>
            <a:pPr>
              <a:defRPr/>
            </a:pPr>
            <a:endParaRPr/>
          </a:p>
        </p:txBody>
      </p:sp>
      <p:sp>
        <p:nvSpPr>
          <p:cNvPr id="37" name="Slide Number Placeholder 4">
            <a:extLst>
              <a:ext uri="{FF2B5EF4-FFF2-40B4-BE49-F238E27FC236}">
                <a16:creationId xmlns:a16="http://schemas.microsoft.com/office/drawing/2014/main" id="{5BF81C70-2D81-4A39-928F-EA0AA64226CB}"/>
              </a:ext>
            </a:extLst>
          </p:cNvPr>
          <p:cNvSpPr txBox="1">
            <a:spLocks noGrp="1"/>
          </p:cNvSpPr>
          <p:nvPr>
            <p:ph type="sldNum" sz="quarter" idx="12"/>
          </p:nvPr>
        </p:nvSpPr>
        <p:spPr/>
        <p:txBody>
          <a:bodyPr/>
          <a:lstStyle>
            <a:lvl1pPr>
              <a:defRPr smtClean="0">
                <a:solidFill>
                  <a:srgbClr val="FFFFFF"/>
                </a:solidFill>
              </a:defRPr>
            </a:lvl1pPr>
          </a:lstStyle>
          <a:p>
            <a:pPr>
              <a:defRPr/>
            </a:pPr>
            <a:fld id="{ED8B6127-8AC4-42DC-941C-16FBB7F65E90}" type="slidenum">
              <a:rPr/>
              <a:pPr>
                <a:defRPr/>
              </a:pPr>
              <a:t>‹nr.›</a:t>
            </a:fld>
            <a:endParaRPr/>
          </a:p>
        </p:txBody>
      </p:sp>
    </p:spTree>
    <p:extLst>
      <p:ext uri="{BB962C8B-B14F-4D97-AF65-F5344CB8AC3E}">
        <p14:creationId xmlns:p14="http://schemas.microsoft.com/office/powerpoint/2010/main" val="2278047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B bright green">
    <p:bg>
      <p:bgPr>
        <a:solidFill>
          <a:srgbClr val="9DD35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233734A2-216E-4E1E-BD69-EEE0F588E946}"/>
              </a:ext>
            </a:extLst>
          </p:cNvPr>
          <p:cNvSpPr txBox="1">
            <a:spLocks noChangeArrowheads="1"/>
          </p:cNvSpPr>
          <p:nvPr/>
        </p:nvSpPr>
        <p:spPr bwMode="auto">
          <a:xfrm>
            <a:off x="0" y="0"/>
            <a:ext cx="12192000"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sp>
        <p:nvSpPr>
          <p:cNvPr id="3" name="text" descr="{&quot;templafy&quot;:{&quot;binding&quot;:&quot;Form.TitlePresentation&quot;,&quot;type&quot;:&quot;text&quot;}}" title="Form.TitlePresentation">
            <a:extLst>
              <a:ext uri="{FF2B5EF4-FFF2-40B4-BE49-F238E27FC236}">
                <a16:creationId xmlns:a16="http://schemas.microsoft.com/office/drawing/2014/main" id="{67B96B3F-03B1-4A37-B276-89B9A1FA9A73}"/>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4" name="Graphic 9">
            <a:extLst>
              <a:ext uri="{FF2B5EF4-FFF2-40B4-BE49-F238E27FC236}">
                <a16:creationId xmlns:a16="http://schemas.microsoft.com/office/drawing/2014/main" id="{BF332012-2C9D-4A66-88DF-277E287BB6DD}"/>
              </a:ext>
            </a:extLst>
          </p:cNvPr>
          <p:cNvPicPr>
            <a:picLocks noChangeAspect="1"/>
          </p:cNvPicPr>
          <p:nvPr/>
        </p:nvPicPr>
        <p:blipFill>
          <a:blip r:embed="rId2"/>
          <a:stretch>
            <a:fillRect/>
          </a:stretch>
        </p:blipFill>
        <p:spPr>
          <a:xfrm>
            <a:off x="10023475" y="360363"/>
            <a:ext cx="1806575" cy="525462"/>
          </a:xfrm>
          <a:prstGeom prst="rect">
            <a:avLst/>
          </a:prstGeom>
          <a:noFill/>
          <a:ln cap="flat">
            <a:noFill/>
          </a:ln>
        </p:spPr>
      </p:pic>
      <p:grpSp>
        <p:nvGrpSpPr>
          <p:cNvPr id="5" name="Group 4">
            <a:extLst>
              <a:ext uri="{FF2B5EF4-FFF2-40B4-BE49-F238E27FC236}">
                <a16:creationId xmlns:a16="http://schemas.microsoft.com/office/drawing/2014/main" id="{A17896C2-5F84-4EC4-8651-A0A573F02048}"/>
              </a:ext>
            </a:extLst>
          </p:cNvPr>
          <p:cNvGrpSpPr>
            <a:grpSpLocks/>
          </p:cNvGrpSpPr>
          <p:nvPr/>
        </p:nvGrpSpPr>
        <p:grpSpPr bwMode="auto">
          <a:xfrm>
            <a:off x="2336800" y="1477963"/>
            <a:ext cx="5016500" cy="2605087"/>
            <a:chOff x="2336804" y="1477807"/>
            <a:chExt cx="5016489" cy="2604750"/>
          </a:xfrm>
        </p:grpSpPr>
        <p:sp>
          <p:nvSpPr>
            <p:cNvPr id="6" name="Freeform 5">
              <a:extLst>
                <a:ext uri="{FF2B5EF4-FFF2-40B4-BE49-F238E27FC236}">
                  <a16:creationId xmlns:a16="http://schemas.microsoft.com/office/drawing/2014/main" id="{AFC98AB2-DC86-479D-908E-DF25D78482CB}"/>
                </a:ext>
              </a:extLst>
            </p:cNvPr>
            <p:cNvSpPr>
              <a:spLocks/>
            </p:cNvSpPr>
            <p:nvPr/>
          </p:nvSpPr>
          <p:spPr bwMode="auto">
            <a:xfrm>
              <a:off x="2336804" y="1477807"/>
              <a:ext cx="399355" cy="692740"/>
            </a:xfrm>
            <a:custGeom>
              <a:avLst/>
              <a:gdLst>
                <a:gd name="T0" fmla="*/ 199678 w 55"/>
                <a:gd name="T1" fmla="*/ 0 h 95"/>
                <a:gd name="T2" fmla="*/ 399355 w 55"/>
                <a:gd name="T3" fmla="*/ 346370 h 95"/>
                <a:gd name="T4" fmla="*/ 199678 w 55"/>
                <a:gd name="T5" fmla="*/ 692740 h 95"/>
                <a:gd name="T6" fmla="*/ 0 w 55"/>
                <a:gd name="T7" fmla="*/ 346370 h 95"/>
                <a:gd name="T8" fmla="*/ 399355 w 55"/>
                <a:gd name="T9" fmla="*/ 29168 h 95"/>
                <a:gd name="T10" fmla="*/ 399355 w 55"/>
                <a:gd name="T11" fmla="*/ 43752 h 95"/>
                <a:gd name="T12" fmla="*/ 377572 w 55"/>
                <a:gd name="T13" fmla="*/ 65628 h 95"/>
                <a:gd name="T14" fmla="*/ 232352 w 55"/>
                <a:gd name="T15" fmla="*/ 65628 h 95"/>
                <a:gd name="T16" fmla="*/ 232352 w 55"/>
                <a:gd name="T17" fmla="*/ 670864 h 95"/>
                <a:gd name="T18" fmla="*/ 210569 w 55"/>
                <a:gd name="T19" fmla="*/ 692740 h 95"/>
                <a:gd name="T20" fmla="*/ 188786 w 55"/>
                <a:gd name="T21" fmla="*/ 692740 h 95"/>
                <a:gd name="T22" fmla="*/ 167003 w 55"/>
                <a:gd name="T23" fmla="*/ 670864 h 95"/>
                <a:gd name="T24" fmla="*/ 167003 w 55"/>
                <a:gd name="T25" fmla="*/ 65628 h 95"/>
                <a:gd name="T26" fmla="*/ 21783 w 55"/>
                <a:gd name="T27" fmla="*/ 65628 h 95"/>
                <a:gd name="T28" fmla="*/ 0 w 55"/>
                <a:gd name="T29" fmla="*/ 43752 h 95"/>
                <a:gd name="T30" fmla="*/ 0 w 55"/>
                <a:gd name="T31" fmla="*/ 29168 h 95"/>
                <a:gd name="T32" fmla="*/ 21783 w 55"/>
                <a:gd name="T33" fmla="*/ 0 h 95"/>
                <a:gd name="T34" fmla="*/ 377572 w 55"/>
                <a:gd name="T35" fmla="*/ 0 h 95"/>
                <a:gd name="T36" fmla="*/ 399355 w 55"/>
                <a:gd name="T37" fmla="*/ 29168 h 95"/>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95"/>
                <a:gd name="T59" fmla="*/ 55 w 55"/>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7" name="Freeform 6">
              <a:extLst>
                <a:ext uri="{FF2B5EF4-FFF2-40B4-BE49-F238E27FC236}">
                  <a16:creationId xmlns:a16="http://schemas.microsoft.com/office/drawing/2014/main" id="{3B1D713B-447D-4445-8DA0-2DD31814959C}"/>
                </a:ext>
              </a:extLst>
            </p:cNvPr>
            <p:cNvSpPr>
              <a:spLocks/>
            </p:cNvSpPr>
            <p:nvPr/>
          </p:nvSpPr>
          <p:spPr bwMode="auto">
            <a:xfrm>
              <a:off x="2795275"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175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0 h 68"/>
                <a:gd name="T28" fmla="*/ 36351 w 29"/>
                <a:gd name="T29" fmla="*/ 0 h 68"/>
                <a:gd name="T30" fmla="*/ 58161 w 29"/>
                <a:gd name="T31" fmla="*/ 29135 h 68"/>
                <a:gd name="T32" fmla="*/ 58161 w 29"/>
                <a:gd name="T33" fmla="*/ 72837 h 68"/>
                <a:gd name="T34" fmla="*/ 18175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8" name="Freeform 7">
              <a:extLst>
                <a:ext uri="{FF2B5EF4-FFF2-40B4-BE49-F238E27FC236}">
                  <a16:creationId xmlns:a16="http://schemas.microsoft.com/office/drawing/2014/main" id="{E9AC9299-AB68-45D1-A31A-58BA0C5184C7}"/>
                </a:ext>
              </a:extLst>
            </p:cNvPr>
            <p:cNvSpPr>
              <a:spLocks/>
            </p:cNvSpPr>
            <p:nvPr/>
          </p:nvSpPr>
          <p:spPr bwMode="auto">
            <a:xfrm>
              <a:off x="3070811" y="1667454"/>
              <a:ext cx="392661" cy="510911"/>
            </a:xfrm>
            <a:custGeom>
              <a:avLst/>
              <a:gdLst>
                <a:gd name="T0" fmla="*/ 196331 w 54"/>
                <a:gd name="T1" fmla="*/ 0 h 70"/>
                <a:gd name="T2" fmla="*/ 392661 w 54"/>
                <a:gd name="T3" fmla="*/ 255456 h 70"/>
                <a:gd name="T4" fmla="*/ 196331 w 54"/>
                <a:gd name="T5" fmla="*/ 510911 h 70"/>
                <a:gd name="T6" fmla="*/ 0 w 54"/>
                <a:gd name="T7" fmla="*/ 255456 h 70"/>
                <a:gd name="T8" fmla="*/ 392661 w 54"/>
                <a:gd name="T9" fmla="*/ 467119 h 70"/>
                <a:gd name="T10" fmla="*/ 392661 w 54"/>
                <a:gd name="T11" fmla="*/ 481716 h 70"/>
                <a:gd name="T12" fmla="*/ 378118 w 54"/>
                <a:gd name="T13" fmla="*/ 503612 h 70"/>
                <a:gd name="T14" fmla="*/ 298132 w 54"/>
                <a:gd name="T15" fmla="*/ 445222 h 70"/>
                <a:gd name="T16" fmla="*/ 159973 w 54"/>
                <a:gd name="T17" fmla="*/ 510911 h 70"/>
                <a:gd name="T18" fmla="*/ 0 w 54"/>
                <a:gd name="T19" fmla="*/ 379534 h 70"/>
                <a:gd name="T20" fmla="*/ 167245 w 54"/>
                <a:gd name="T21" fmla="*/ 233559 h 70"/>
                <a:gd name="T22" fmla="*/ 239960 w 54"/>
                <a:gd name="T23" fmla="*/ 218962 h 70"/>
                <a:gd name="T24" fmla="*/ 290860 w 54"/>
                <a:gd name="T25" fmla="*/ 175169 h 70"/>
                <a:gd name="T26" fmla="*/ 181788 w 54"/>
                <a:gd name="T27" fmla="*/ 65689 h 70"/>
                <a:gd name="T28" fmla="*/ 72715 w 54"/>
                <a:gd name="T29" fmla="*/ 153273 h 70"/>
                <a:gd name="T30" fmla="*/ 50901 w 54"/>
                <a:gd name="T31" fmla="*/ 182468 h 70"/>
                <a:gd name="T32" fmla="*/ 29086 w 54"/>
                <a:gd name="T33" fmla="*/ 182468 h 70"/>
                <a:gd name="T34" fmla="*/ 7272 w 54"/>
                <a:gd name="T35" fmla="*/ 153273 h 70"/>
                <a:gd name="T36" fmla="*/ 181788 w 54"/>
                <a:gd name="T37" fmla="*/ 0 h 70"/>
                <a:gd name="T38" fmla="*/ 356304 w 54"/>
                <a:gd name="T39" fmla="*/ 167871 h 70"/>
                <a:gd name="T40" fmla="*/ 356304 w 54"/>
                <a:gd name="T41" fmla="*/ 394131 h 70"/>
                <a:gd name="T42" fmla="*/ 378118 w 54"/>
                <a:gd name="T43" fmla="*/ 437924 h 70"/>
                <a:gd name="T44" fmla="*/ 392661 w 54"/>
                <a:gd name="T45" fmla="*/ 467119 h 70"/>
                <a:gd name="T46" fmla="*/ 290860 w 54"/>
                <a:gd name="T47" fmla="*/ 335742 h 70"/>
                <a:gd name="T48" fmla="*/ 290860 w 54"/>
                <a:gd name="T49" fmla="*/ 255455 h 70"/>
                <a:gd name="T50" fmla="*/ 239960 w 54"/>
                <a:gd name="T51" fmla="*/ 277352 h 70"/>
                <a:gd name="T52" fmla="*/ 189059 w 54"/>
                <a:gd name="T53" fmla="*/ 284650 h 70"/>
                <a:gd name="T54" fmla="*/ 65444 w 54"/>
                <a:gd name="T55" fmla="*/ 372235 h 70"/>
                <a:gd name="T56" fmla="*/ 159973 w 54"/>
                <a:gd name="T57" fmla="*/ 445222 h 70"/>
                <a:gd name="T58" fmla="*/ 290860 w 54"/>
                <a:gd name="T59" fmla="*/ 335742 h 70"/>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70"/>
                <a:gd name="T92" fmla="*/ 54 w 54"/>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9" name="Freeform 8">
              <a:extLst>
                <a:ext uri="{FF2B5EF4-FFF2-40B4-BE49-F238E27FC236}">
                  <a16:creationId xmlns:a16="http://schemas.microsoft.com/office/drawing/2014/main" id="{28D8BC76-AEF3-429C-8ED5-D2AAB1F75C9D}"/>
                </a:ext>
              </a:extLst>
            </p:cNvPr>
            <p:cNvSpPr>
              <a:spLocks/>
            </p:cNvSpPr>
            <p:nvPr/>
          </p:nvSpPr>
          <p:spPr bwMode="auto">
            <a:xfrm>
              <a:off x="3572798"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0" name="Freeform 9">
              <a:extLst>
                <a:ext uri="{FF2B5EF4-FFF2-40B4-BE49-F238E27FC236}">
                  <a16:creationId xmlns:a16="http://schemas.microsoft.com/office/drawing/2014/main" id="{3D0F812B-BA6E-4CA1-9618-B72E58B297F8}"/>
                </a:ext>
              </a:extLst>
            </p:cNvPr>
            <p:cNvSpPr>
              <a:spLocks/>
            </p:cNvSpPr>
            <p:nvPr/>
          </p:nvSpPr>
          <p:spPr bwMode="auto">
            <a:xfrm>
              <a:off x="4037972" y="1667454"/>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8236 w 48"/>
                <a:gd name="T13" fmla="*/ 145975 h 70"/>
                <a:gd name="T14" fmla="*/ 269140 w 48"/>
                <a:gd name="T15" fmla="*/ 131377 h 70"/>
                <a:gd name="T16" fmla="*/ 174577 w 48"/>
                <a:gd name="T17" fmla="*/ 65689 h 70"/>
                <a:gd name="T18" fmla="*/ 80014 w 48"/>
                <a:gd name="T19" fmla="*/ 145975 h 70"/>
                <a:gd name="T20" fmla="*/ 160029 w 48"/>
                <a:gd name="T21" fmla="*/ 211663 h 70"/>
                <a:gd name="T22" fmla="*/ 196399 w 48"/>
                <a:gd name="T23" fmla="*/ 218962 h 70"/>
                <a:gd name="T24" fmla="*/ 349154 w 48"/>
                <a:gd name="T25" fmla="*/ 364936 h 70"/>
                <a:gd name="T26" fmla="*/ 174577 w 48"/>
                <a:gd name="T27" fmla="*/ 510911 h 70"/>
                <a:gd name="T28" fmla="*/ 0 w 48"/>
                <a:gd name="T29" fmla="*/ 379534 h 70"/>
                <a:gd name="T30" fmla="*/ 21822 w 48"/>
                <a:gd name="T31" fmla="*/ 357638 h 70"/>
                <a:gd name="T32" fmla="*/ 43644 w 48"/>
                <a:gd name="T33" fmla="*/ 357638 h 70"/>
                <a:gd name="T34" fmla="*/ 65466 w 48"/>
                <a:gd name="T35" fmla="*/ 379534 h 70"/>
                <a:gd name="T36" fmla="*/ 174577 w 48"/>
                <a:gd name="T37" fmla="*/ 445222 h 70"/>
                <a:gd name="T38" fmla="*/ 283688 w 48"/>
                <a:gd name="T39" fmla="*/ 364936 h 70"/>
                <a:gd name="T40" fmla="*/ 181851 w 48"/>
                <a:gd name="T41" fmla="*/ 284650 h 70"/>
                <a:gd name="T42" fmla="*/ 152755 w 48"/>
                <a:gd name="T43" fmla="*/ 277352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1" name="Freeform 10">
              <a:extLst>
                <a:ext uri="{FF2B5EF4-FFF2-40B4-BE49-F238E27FC236}">
                  <a16:creationId xmlns:a16="http://schemas.microsoft.com/office/drawing/2014/main" id="{6CBEDFB1-E2D4-4B63-B862-022A432909C2}"/>
                </a:ext>
              </a:extLst>
            </p:cNvPr>
            <p:cNvSpPr>
              <a:spLocks/>
            </p:cNvSpPr>
            <p:nvPr/>
          </p:nvSpPr>
          <p:spPr bwMode="auto">
            <a:xfrm>
              <a:off x="4451829" y="1477807"/>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38088 w 33"/>
                <a:gd name="T9" fmla="*/ 153132 h 95"/>
                <a:gd name="T10" fmla="*/ 138088 w 33"/>
                <a:gd name="T11" fmla="*/ 196884 h 95"/>
                <a:gd name="T12" fmla="*/ 210766 w 33"/>
                <a:gd name="T13" fmla="*/ 196884 h 95"/>
                <a:gd name="T14" fmla="*/ 232569 w 33"/>
                <a:gd name="T15" fmla="*/ 226052 h 95"/>
                <a:gd name="T16" fmla="*/ 232569 w 33"/>
                <a:gd name="T17" fmla="*/ 233344 h 95"/>
                <a:gd name="T18" fmla="*/ 210766 w 33"/>
                <a:gd name="T19" fmla="*/ 262512 h 95"/>
                <a:gd name="T20" fmla="*/ 138088 w 33"/>
                <a:gd name="T21" fmla="*/ 262512 h 95"/>
                <a:gd name="T22" fmla="*/ 138088 w 33"/>
                <a:gd name="T23" fmla="*/ 670864 h 95"/>
                <a:gd name="T24" fmla="*/ 116285 w 33"/>
                <a:gd name="T25" fmla="*/ 692740 h 95"/>
                <a:gd name="T26" fmla="*/ 94481 w 33"/>
                <a:gd name="T27" fmla="*/ 692740 h 95"/>
                <a:gd name="T28" fmla="*/ 72678 w 33"/>
                <a:gd name="T29" fmla="*/ 670864 h 95"/>
                <a:gd name="T30" fmla="*/ 72678 w 33"/>
                <a:gd name="T31" fmla="*/ 262512 h 95"/>
                <a:gd name="T32" fmla="*/ 21803 w 33"/>
                <a:gd name="T33" fmla="*/ 262512 h 95"/>
                <a:gd name="T34" fmla="*/ 0 w 33"/>
                <a:gd name="T35" fmla="*/ 233344 h 95"/>
                <a:gd name="T36" fmla="*/ 0 w 33"/>
                <a:gd name="T37" fmla="*/ 226052 h 95"/>
                <a:gd name="T38" fmla="*/ 21803 w 33"/>
                <a:gd name="T39" fmla="*/ 196884 h 95"/>
                <a:gd name="T40" fmla="*/ 72678 w 33"/>
                <a:gd name="T41" fmla="*/ 196884 h 95"/>
                <a:gd name="T42" fmla="*/ 72678 w 33"/>
                <a:gd name="T43" fmla="*/ 145840 h 95"/>
                <a:gd name="T44" fmla="*/ 218034 w 33"/>
                <a:gd name="T45" fmla="*/ 0 h 95"/>
                <a:gd name="T46" fmla="*/ 239837 w 33"/>
                <a:gd name="T47" fmla="*/ 21876 h 95"/>
                <a:gd name="T48" fmla="*/ 239837 w 33"/>
                <a:gd name="T49" fmla="*/ 43752 h 95"/>
                <a:gd name="T50" fmla="*/ 218034 w 33"/>
                <a:gd name="T51" fmla="*/ 65628 h 95"/>
                <a:gd name="T52" fmla="*/ 138088 w 33"/>
                <a:gd name="T53" fmla="*/ 153132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2" name="Freeform 11">
              <a:extLst>
                <a:ext uri="{FF2B5EF4-FFF2-40B4-BE49-F238E27FC236}">
                  <a16:creationId xmlns:a16="http://schemas.microsoft.com/office/drawing/2014/main" id="{3EC4A636-5E07-470F-BACF-EC1D479B345D}"/>
                </a:ext>
              </a:extLst>
            </p:cNvPr>
            <p:cNvSpPr>
              <a:spLocks/>
            </p:cNvSpPr>
            <p:nvPr/>
          </p:nvSpPr>
          <p:spPr bwMode="auto">
            <a:xfrm>
              <a:off x="4750783" y="1667454"/>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75169 h 70"/>
                <a:gd name="T10" fmla="*/ 370350 w 51"/>
                <a:gd name="T11" fmla="*/ 343040 h 70"/>
                <a:gd name="T12" fmla="*/ 188806 w 51"/>
                <a:gd name="T13" fmla="*/ 510911 h 70"/>
                <a:gd name="T14" fmla="*/ 0 w 51"/>
                <a:gd name="T15" fmla="*/ 343040 h 70"/>
                <a:gd name="T16" fmla="*/ 0 w 51"/>
                <a:gd name="T17" fmla="*/ 175169 h 70"/>
                <a:gd name="T18" fmla="*/ 188806 w 51"/>
                <a:gd name="T19" fmla="*/ 0 h 70"/>
                <a:gd name="T20" fmla="*/ 370350 w 51"/>
                <a:gd name="T21" fmla="*/ 175169 h 70"/>
                <a:gd name="T22" fmla="*/ 65356 w 51"/>
                <a:gd name="T23" fmla="*/ 182468 h 70"/>
                <a:gd name="T24" fmla="*/ 65356 w 51"/>
                <a:gd name="T25" fmla="*/ 328443 h 70"/>
                <a:gd name="T26" fmla="*/ 188806 w 51"/>
                <a:gd name="T27" fmla="*/ 445222 h 70"/>
                <a:gd name="T28" fmla="*/ 304994 w 51"/>
                <a:gd name="T29" fmla="*/ 328443 h 70"/>
                <a:gd name="T30" fmla="*/ 304994 w 51"/>
                <a:gd name="T31" fmla="*/ 182468 h 70"/>
                <a:gd name="T32" fmla="*/ 188806 w 51"/>
                <a:gd name="T33" fmla="*/ 65689 h 70"/>
                <a:gd name="T34" fmla="*/ 65356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3" name="Freeform 12">
              <a:extLst>
                <a:ext uri="{FF2B5EF4-FFF2-40B4-BE49-F238E27FC236}">
                  <a16:creationId xmlns:a16="http://schemas.microsoft.com/office/drawing/2014/main" id="{274207AC-A35A-4B53-A57E-F97ADB7D5056}"/>
                </a:ext>
              </a:extLst>
            </p:cNvPr>
            <p:cNvSpPr>
              <a:spLocks/>
            </p:cNvSpPr>
            <p:nvPr/>
          </p:nvSpPr>
          <p:spPr bwMode="auto">
            <a:xfrm>
              <a:off x="5244961" y="1675253"/>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72701 w 29"/>
                <a:gd name="T15" fmla="*/ 203944 h 68"/>
                <a:gd name="T16" fmla="*/ 72701 w 29"/>
                <a:gd name="T17" fmla="*/ 473442 h 68"/>
                <a:gd name="T18" fmla="*/ 43621 w 29"/>
                <a:gd name="T19" fmla="*/ 495293 h 68"/>
                <a:gd name="T20" fmla="*/ 29080 w 29"/>
                <a:gd name="T21" fmla="*/ 495293 h 68"/>
                <a:gd name="T22" fmla="*/ 0 w 29"/>
                <a:gd name="T23" fmla="*/ 473442 h 68"/>
                <a:gd name="T24" fmla="*/ 0 w 29"/>
                <a:gd name="T25" fmla="*/ 29135 h 68"/>
                <a:gd name="T26" fmla="*/ 29080 w 29"/>
                <a:gd name="T27" fmla="*/ 0 h 68"/>
                <a:gd name="T28" fmla="*/ 43621 w 29"/>
                <a:gd name="T29" fmla="*/ 0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4" name="Freeform 13">
              <a:extLst>
                <a:ext uri="{FF2B5EF4-FFF2-40B4-BE49-F238E27FC236}">
                  <a16:creationId xmlns:a16="http://schemas.microsoft.com/office/drawing/2014/main" id="{6EE3D4CE-1D81-43FC-BD88-974B54AA9607}"/>
                </a:ext>
              </a:extLst>
            </p:cNvPr>
            <p:cNvSpPr>
              <a:spLocks/>
            </p:cNvSpPr>
            <p:nvPr/>
          </p:nvSpPr>
          <p:spPr bwMode="auto">
            <a:xfrm>
              <a:off x="5549502" y="1667454"/>
              <a:ext cx="582299" cy="503102"/>
            </a:xfrm>
            <a:custGeom>
              <a:avLst/>
              <a:gdLst>
                <a:gd name="T0" fmla="*/ 291150 w 80"/>
                <a:gd name="T1" fmla="*/ 0 h 69"/>
                <a:gd name="T2" fmla="*/ 582299 w 80"/>
                <a:gd name="T3" fmla="*/ 251551 h 69"/>
                <a:gd name="T4" fmla="*/ 291150 w 80"/>
                <a:gd name="T5" fmla="*/ 503102 h 69"/>
                <a:gd name="T6" fmla="*/ 0 w 80"/>
                <a:gd name="T7" fmla="*/ 251551 h 69"/>
                <a:gd name="T8" fmla="*/ 582299 w 80"/>
                <a:gd name="T9" fmla="*/ 160409 h 69"/>
                <a:gd name="T10" fmla="*/ 582299 w 80"/>
                <a:gd name="T11" fmla="*/ 481228 h 69"/>
                <a:gd name="T12" fmla="*/ 560463 w 80"/>
                <a:gd name="T13" fmla="*/ 503102 h 69"/>
                <a:gd name="T14" fmla="*/ 538627 w 80"/>
                <a:gd name="T15" fmla="*/ 503102 h 69"/>
                <a:gd name="T16" fmla="*/ 516790 w 80"/>
                <a:gd name="T17" fmla="*/ 481228 h 69"/>
                <a:gd name="T18" fmla="*/ 516790 w 80"/>
                <a:gd name="T19" fmla="*/ 167701 h 69"/>
                <a:gd name="T20" fmla="*/ 422167 w 80"/>
                <a:gd name="T21" fmla="*/ 65622 h 69"/>
                <a:gd name="T22" fmla="*/ 327543 w 80"/>
                <a:gd name="T23" fmla="*/ 167701 h 69"/>
                <a:gd name="T24" fmla="*/ 327543 w 80"/>
                <a:gd name="T25" fmla="*/ 481228 h 69"/>
                <a:gd name="T26" fmla="*/ 305707 w 80"/>
                <a:gd name="T27" fmla="*/ 503102 h 69"/>
                <a:gd name="T28" fmla="*/ 283871 w 80"/>
                <a:gd name="T29" fmla="*/ 503102 h 69"/>
                <a:gd name="T30" fmla="*/ 262035 w 80"/>
                <a:gd name="T31" fmla="*/ 481228 h 69"/>
                <a:gd name="T32" fmla="*/ 262035 w 80"/>
                <a:gd name="T33" fmla="*/ 167701 h 69"/>
                <a:gd name="T34" fmla="*/ 167411 w 80"/>
                <a:gd name="T35" fmla="*/ 65622 h 69"/>
                <a:gd name="T36" fmla="*/ 65509 w 80"/>
                <a:gd name="T37" fmla="*/ 167701 h 69"/>
                <a:gd name="T38" fmla="*/ 65509 w 80"/>
                <a:gd name="T39" fmla="*/ 481228 h 69"/>
                <a:gd name="T40" fmla="*/ 43672 w 80"/>
                <a:gd name="T41" fmla="*/ 503102 h 69"/>
                <a:gd name="T42" fmla="*/ 21836 w 80"/>
                <a:gd name="T43" fmla="*/ 503102 h 69"/>
                <a:gd name="T44" fmla="*/ 0 w 80"/>
                <a:gd name="T45" fmla="*/ 481228 h 69"/>
                <a:gd name="T46" fmla="*/ 0 w 80"/>
                <a:gd name="T47" fmla="*/ 36457 h 69"/>
                <a:gd name="T48" fmla="*/ 21836 w 80"/>
                <a:gd name="T49" fmla="*/ 7291 h 69"/>
                <a:gd name="T50" fmla="*/ 43672 w 80"/>
                <a:gd name="T51" fmla="*/ 7291 h 69"/>
                <a:gd name="T52" fmla="*/ 65509 w 80"/>
                <a:gd name="T53" fmla="*/ 36457 h 69"/>
                <a:gd name="T54" fmla="*/ 65509 w 80"/>
                <a:gd name="T55" fmla="*/ 58331 h 69"/>
                <a:gd name="T56" fmla="*/ 167411 w 80"/>
                <a:gd name="T57" fmla="*/ 0 h 69"/>
                <a:gd name="T58" fmla="*/ 298428 w 80"/>
                <a:gd name="T59" fmla="*/ 65622 h 69"/>
                <a:gd name="T60" fmla="*/ 429446 w 80"/>
                <a:gd name="T61" fmla="*/ 0 h 69"/>
                <a:gd name="T62" fmla="*/ 582299 w 80"/>
                <a:gd name="T63" fmla="*/ 160409 h 69"/>
                <a:gd name="T64" fmla="*/ 17694720 60000 65536"/>
                <a:gd name="T65" fmla="*/ 0 60000 65536"/>
                <a:gd name="T66" fmla="*/ 5898240 60000 65536"/>
                <a:gd name="T67" fmla="*/ 1179648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9"/>
                <a:gd name="T98" fmla="*/ 80 w 80"/>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5" name="Freeform 14">
              <a:extLst>
                <a:ext uri="{FF2B5EF4-FFF2-40B4-BE49-F238E27FC236}">
                  <a16:creationId xmlns:a16="http://schemas.microsoft.com/office/drawing/2014/main" id="{AF10507B-EA44-4319-98CE-981D7411494F}"/>
                </a:ext>
              </a:extLst>
            </p:cNvPr>
            <p:cNvSpPr>
              <a:spLocks/>
            </p:cNvSpPr>
            <p:nvPr/>
          </p:nvSpPr>
          <p:spPr bwMode="auto">
            <a:xfrm>
              <a:off x="6233318" y="1477807"/>
              <a:ext cx="123818" cy="692740"/>
            </a:xfrm>
            <a:custGeom>
              <a:avLst/>
              <a:gdLst>
                <a:gd name="T0" fmla="*/ 61909 w 17"/>
                <a:gd name="T1" fmla="*/ 0 h 95"/>
                <a:gd name="T2" fmla="*/ 123818 w 17"/>
                <a:gd name="T3" fmla="*/ 346370 h 95"/>
                <a:gd name="T4" fmla="*/ 61909 w 17"/>
                <a:gd name="T5" fmla="*/ 692740 h 95"/>
                <a:gd name="T6" fmla="*/ 0 w 17"/>
                <a:gd name="T7" fmla="*/ 346370 h 95"/>
                <a:gd name="T8" fmla="*/ 58267 w 17"/>
                <a:gd name="T9" fmla="*/ 670864 h 95"/>
                <a:gd name="T10" fmla="*/ 58267 w 17"/>
                <a:gd name="T11" fmla="*/ 262512 h 95"/>
                <a:gd name="T12" fmla="*/ 21850 w 17"/>
                <a:gd name="T13" fmla="*/ 262512 h 95"/>
                <a:gd name="T14" fmla="*/ 0 w 17"/>
                <a:gd name="T15" fmla="*/ 233344 h 95"/>
                <a:gd name="T16" fmla="*/ 0 w 17"/>
                <a:gd name="T17" fmla="*/ 226052 h 95"/>
                <a:gd name="T18" fmla="*/ 21850 w 17"/>
                <a:gd name="T19" fmla="*/ 196884 h 95"/>
                <a:gd name="T20" fmla="*/ 101968 w 17"/>
                <a:gd name="T21" fmla="*/ 196884 h 95"/>
                <a:gd name="T22" fmla="*/ 123818 w 17"/>
                <a:gd name="T23" fmla="*/ 226052 h 95"/>
                <a:gd name="T24" fmla="*/ 123818 w 17"/>
                <a:gd name="T25" fmla="*/ 670864 h 95"/>
                <a:gd name="T26" fmla="*/ 101968 w 17"/>
                <a:gd name="T27" fmla="*/ 692740 h 95"/>
                <a:gd name="T28" fmla="*/ 80118 w 17"/>
                <a:gd name="T29" fmla="*/ 692740 h 95"/>
                <a:gd name="T30" fmla="*/ 58267 w 17"/>
                <a:gd name="T31" fmla="*/ 670864 h 95"/>
                <a:gd name="T32" fmla="*/ 123818 w 17"/>
                <a:gd name="T33" fmla="*/ 21876 h 95"/>
                <a:gd name="T34" fmla="*/ 123818 w 17"/>
                <a:gd name="T35" fmla="*/ 72920 h 95"/>
                <a:gd name="T36" fmla="*/ 101968 w 17"/>
                <a:gd name="T37" fmla="*/ 94796 h 95"/>
                <a:gd name="T38" fmla="*/ 65551 w 17"/>
                <a:gd name="T39" fmla="*/ 94796 h 95"/>
                <a:gd name="T40" fmla="*/ 43700 w 17"/>
                <a:gd name="T41" fmla="*/ 72920 h 95"/>
                <a:gd name="T42" fmla="*/ 43700 w 17"/>
                <a:gd name="T43" fmla="*/ 21876 h 95"/>
                <a:gd name="T44" fmla="*/ 65551 w 17"/>
                <a:gd name="T45" fmla="*/ 0 h 95"/>
                <a:gd name="T46" fmla="*/ 101968 w 17"/>
                <a:gd name="T47" fmla="*/ 0 h 95"/>
                <a:gd name="T48" fmla="*/ 123818 w 17"/>
                <a:gd name="T49" fmla="*/ 21876 h 95"/>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95"/>
                <a:gd name="T77" fmla="*/ 17 w 1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6" name="Freeform 15">
              <a:extLst>
                <a:ext uri="{FF2B5EF4-FFF2-40B4-BE49-F238E27FC236}">
                  <a16:creationId xmlns:a16="http://schemas.microsoft.com/office/drawing/2014/main" id="{17118501-22B2-4D1A-86F4-F3FC99E20D67}"/>
                </a:ext>
              </a:extLst>
            </p:cNvPr>
            <p:cNvSpPr>
              <a:spLocks/>
            </p:cNvSpPr>
            <p:nvPr/>
          </p:nvSpPr>
          <p:spPr bwMode="auto">
            <a:xfrm>
              <a:off x="6509970" y="1667454"/>
              <a:ext cx="355847" cy="503102"/>
            </a:xfrm>
            <a:custGeom>
              <a:avLst/>
              <a:gdLst>
                <a:gd name="T0" fmla="*/ 177924 w 49"/>
                <a:gd name="T1" fmla="*/ 0 h 69"/>
                <a:gd name="T2" fmla="*/ 355847 w 49"/>
                <a:gd name="T3" fmla="*/ 251551 h 69"/>
                <a:gd name="T4" fmla="*/ 177924 w 49"/>
                <a:gd name="T5" fmla="*/ 503102 h 69"/>
                <a:gd name="T6" fmla="*/ 0 w 49"/>
                <a:gd name="T7" fmla="*/ 251551 h 69"/>
                <a:gd name="T8" fmla="*/ 355847 w 49"/>
                <a:gd name="T9" fmla="*/ 167701 h 69"/>
                <a:gd name="T10" fmla="*/ 355847 w 49"/>
                <a:gd name="T11" fmla="*/ 481228 h 69"/>
                <a:gd name="T12" fmla="*/ 334060 w 49"/>
                <a:gd name="T13" fmla="*/ 503102 h 69"/>
                <a:gd name="T14" fmla="*/ 312274 w 49"/>
                <a:gd name="T15" fmla="*/ 503102 h 69"/>
                <a:gd name="T16" fmla="*/ 290487 w 49"/>
                <a:gd name="T17" fmla="*/ 481228 h 69"/>
                <a:gd name="T18" fmla="*/ 290487 w 49"/>
                <a:gd name="T19" fmla="*/ 182283 h 69"/>
                <a:gd name="T20" fmla="*/ 181555 w 49"/>
                <a:gd name="T21" fmla="*/ 65622 h 69"/>
                <a:gd name="T22" fmla="*/ 65360 w 49"/>
                <a:gd name="T23" fmla="*/ 182283 h 69"/>
                <a:gd name="T24" fmla="*/ 65360 w 49"/>
                <a:gd name="T25" fmla="*/ 481228 h 69"/>
                <a:gd name="T26" fmla="*/ 43573 w 49"/>
                <a:gd name="T27" fmla="*/ 503102 h 69"/>
                <a:gd name="T28" fmla="*/ 21787 w 49"/>
                <a:gd name="T29" fmla="*/ 503102 h 69"/>
                <a:gd name="T30" fmla="*/ 0 w 49"/>
                <a:gd name="T31" fmla="*/ 481228 h 69"/>
                <a:gd name="T32" fmla="*/ 0 w 49"/>
                <a:gd name="T33" fmla="*/ 36457 h 69"/>
                <a:gd name="T34" fmla="*/ 21787 w 49"/>
                <a:gd name="T35" fmla="*/ 7291 h 69"/>
                <a:gd name="T36" fmla="*/ 36311 w 49"/>
                <a:gd name="T37" fmla="*/ 7291 h 69"/>
                <a:gd name="T38" fmla="*/ 58097 w 49"/>
                <a:gd name="T39" fmla="*/ 36457 h 69"/>
                <a:gd name="T40" fmla="*/ 58097 w 49"/>
                <a:gd name="T41" fmla="*/ 58331 h 69"/>
                <a:gd name="T42" fmla="*/ 188817 w 49"/>
                <a:gd name="T43" fmla="*/ 0 h 69"/>
                <a:gd name="T44" fmla="*/ 355847 w 49"/>
                <a:gd name="T45" fmla="*/ 167701 h 69"/>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9"/>
                <a:gd name="T71" fmla="*/ 49 w 4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7" name="Freeform 16">
              <a:extLst>
                <a:ext uri="{FF2B5EF4-FFF2-40B4-BE49-F238E27FC236}">
                  <a16:creationId xmlns:a16="http://schemas.microsoft.com/office/drawing/2014/main" id="{F02DB425-C388-4A89-B32E-0607744A0FCF}"/>
                </a:ext>
              </a:extLst>
            </p:cNvPr>
            <p:cNvSpPr>
              <a:spLocks/>
            </p:cNvSpPr>
            <p:nvPr/>
          </p:nvSpPr>
          <p:spPr bwMode="auto">
            <a:xfrm>
              <a:off x="6989637" y="1667454"/>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0 w 50"/>
                <a:gd name="T15" fmla="*/ 554601 h 96"/>
                <a:gd name="T16" fmla="*/ 21819 w 50"/>
                <a:gd name="T17" fmla="*/ 532709 h 96"/>
                <a:gd name="T18" fmla="*/ 43639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74555 w 50"/>
                <a:gd name="T29" fmla="*/ 496222 h 96"/>
                <a:gd name="T30" fmla="*/ 0 w 50"/>
                <a:gd name="T31" fmla="*/ 321085 h 96"/>
                <a:gd name="T32" fmla="*/ 0 w 50"/>
                <a:gd name="T33" fmla="*/ 175137 h 96"/>
                <a:gd name="T34" fmla="*/ 174555 w 50"/>
                <a:gd name="T35" fmla="*/ 0 h 96"/>
                <a:gd name="T36" fmla="*/ 298198 w 50"/>
                <a:gd name="T37" fmla="*/ 58379 h 96"/>
                <a:gd name="T38" fmla="*/ 298198 w 50"/>
                <a:gd name="T39" fmla="*/ 36487 h 96"/>
                <a:gd name="T40" fmla="*/ 327290 w 50"/>
                <a:gd name="T41" fmla="*/ 7297 h 96"/>
                <a:gd name="T42" fmla="*/ 341837 w 50"/>
                <a:gd name="T43" fmla="*/ 7297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8" name="Freeform 17">
              <a:extLst>
                <a:ext uri="{FF2B5EF4-FFF2-40B4-BE49-F238E27FC236}">
                  <a16:creationId xmlns:a16="http://schemas.microsoft.com/office/drawing/2014/main" id="{9239FEDB-B4DE-4332-AEFC-5BA643495DBE}"/>
                </a:ext>
              </a:extLst>
            </p:cNvPr>
            <p:cNvSpPr>
              <a:spLocks/>
            </p:cNvSpPr>
            <p:nvPr/>
          </p:nvSpPr>
          <p:spPr bwMode="auto">
            <a:xfrm>
              <a:off x="2351306" y="2528636"/>
              <a:ext cx="349154" cy="510911"/>
            </a:xfrm>
            <a:custGeom>
              <a:avLst/>
              <a:gdLst>
                <a:gd name="T0" fmla="*/ 174577 w 48"/>
                <a:gd name="T1" fmla="*/ 0 h 70"/>
                <a:gd name="T2" fmla="*/ 349154 w 48"/>
                <a:gd name="T3" fmla="*/ 255456 h 70"/>
                <a:gd name="T4" fmla="*/ 174577 w 48"/>
                <a:gd name="T5" fmla="*/ 510911 h 70"/>
                <a:gd name="T6" fmla="*/ 0 w 48"/>
                <a:gd name="T7" fmla="*/ 255456 h 70"/>
                <a:gd name="T8" fmla="*/ 334606 w 48"/>
                <a:gd name="T9" fmla="*/ 124078 h 70"/>
                <a:gd name="T10" fmla="*/ 312784 w 48"/>
                <a:gd name="T11" fmla="*/ 145975 h 70"/>
                <a:gd name="T12" fmla="*/ 290962 w 48"/>
                <a:gd name="T13" fmla="*/ 145975 h 70"/>
                <a:gd name="T14" fmla="*/ 269140 w 48"/>
                <a:gd name="T15" fmla="*/ 124078 h 70"/>
                <a:gd name="T16" fmla="*/ 167303 w 48"/>
                <a:gd name="T17" fmla="*/ 58390 h 70"/>
                <a:gd name="T18" fmla="*/ 72740 w 48"/>
                <a:gd name="T19" fmla="*/ 138676 h 70"/>
                <a:gd name="T20" fmla="*/ 160029 w 48"/>
                <a:gd name="T21" fmla="*/ 211663 h 70"/>
                <a:gd name="T22" fmla="*/ 196399 w 48"/>
                <a:gd name="T23" fmla="*/ 218962 h 70"/>
                <a:gd name="T24" fmla="*/ 349154 w 48"/>
                <a:gd name="T25" fmla="*/ 357638 h 70"/>
                <a:gd name="T26" fmla="*/ 174577 w 48"/>
                <a:gd name="T27" fmla="*/ 510911 h 70"/>
                <a:gd name="T28" fmla="*/ 0 w 48"/>
                <a:gd name="T29" fmla="*/ 379534 h 70"/>
                <a:gd name="T30" fmla="*/ 21822 w 48"/>
                <a:gd name="T31" fmla="*/ 350339 h 70"/>
                <a:gd name="T32" fmla="*/ 43644 w 48"/>
                <a:gd name="T33" fmla="*/ 350339 h 70"/>
                <a:gd name="T34" fmla="*/ 65466 w 48"/>
                <a:gd name="T35" fmla="*/ 372235 h 70"/>
                <a:gd name="T36" fmla="*/ 174577 w 48"/>
                <a:gd name="T37" fmla="*/ 445222 h 70"/>
                <a:gd name="T38" fmla="*/ 283688 w 48"/>
                <a:gd name="T39" fmla="*/ 364936 h 70"/>
                <a:gd name="T40" fmla="*/ 181851 w 48"/>
                <a:gd name="T41" fmla="*/ 277352 h 70"/>
                <a:gd name="T42" fmla="*/ 145481 w 48"/>
                <a:gd name="T43" fmla="*/ 270053 h 70"/>
                <a:gd name="T44" fmla="*/ 7274 w 48"/>
                <a:gd name="T45" fmla="*/ 145975 h 70"/>
                <a:gd name="T46" fmla="*/ 174577 w 48"/>
                <a:gd name="T47" fmla="*/ 0 h 70"/>
                <a:gd name="T48" fmla="*/ 334606 w 48"/>
                <a:gd name="T49" fmla="*/ 12407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19" name="Freeform 18">
              <a:extLst>
                <a:ext uri="{FF2B5EF4-FFF2-40B4-BE49-F238E27FC236}">
                  <a16:creationId xmlns:a16="http://schemas.microsoft.com/office/drawing/2014/main" id="{4BDFD890-CC02-4BCF-B36B-A04DFC70249D}"/>
                </a:ext>
              </a:extLst>
            </p:cNvPr>
            <p:cNvSpPr>
              <a:spLocks/>
            </p:cNvSpPr>
            <p:nvPr/>
          </p:nvSpPr>
          <p:spPr bwMode="auto">
            <a:xfrm>
              <a:off x="2795275" y="2528636"/>
              <a:ext cx="370350" cy="510911"/>
            </a:xfrm>
            <a:custGeom>
              <a:avLst/>
              <a:gdLst>
                <a:gd name="T0" fmla="*/ 185175 w 51"/>
                <a:gd name="T1" fmla="*/ 0 h 70"/>
                <a:gd name="T2" fmla="*/ 370350 w 51"/>
                <a:gd name="T3" fmla="*/ 255456 h 70"/>
                <a:gd name="T4" fmla="*/ 185175 w 51"/>
                <a:gd name="T5" fmla="*/ 510911 h 70"/>
                <a:gd name="T6" fmla="*/ 0 w 51"/>
                <a:gd name="T7" fmla="*/ 255456 h 70"/>
                <a:gd name="T8" fmla="*/ 370350 w 51"/>
                <a:gd name="T9" fmla="*/ 167871 h 70"/>
                <a:gd name="T10" fmla="*/ 370350 w 51"/>
                <a:gd name="T11" fmla="*/ 335742 h 70"/>
                <a:gd name="T12" fmla="*/ 181544 w 51"/>
                <a:gd name="T13" fmla="*/ 510911 h 70"/>
                <a:gd name="T14" fmla="*/ 0 w 51"/>
                <a:gd name="T15" fmla="*/ 335742 h 70"/>
                <a:gd name="T16" fmla="*/ 0 w 51"/>
                <a:gd name="T17" fmla="*/ 167871 h 70"/>
                <a:gd name="T18" fmla="*/ 181544 w 51"/>
                <a:gd name="T19" fmla="*/ 0 h 70"/>
                <a:gd name="T20" fmla="*/ 370350 w 51"/>
                <a:gd name="T21" fmla="*/ 167871 h 70"/>
                <a:gd name="T22" fmla="*/ 65356 w 51"/>
                <a:gd name="T23" fmla="*/ 175169 h 70"/>
                <a:gd name="T24" fmla="*/ 65356 w 51"/>
                <a:gd name="T25" fmla="*/ 328443 h 70"/>
                <a:gd name="T26" fmla="*/ 181544 w 51"/>
                <a:gd name="T27" fmla="*/ 445222 h 70"/>
                <a:gd name="T28" fmla="*/ 297732 w 51"/>
                <a:gd name="T29" fmla="*/ 328443 h 70"/>
                <a:gd name="T30" fmla="*/ 297732 w 51"/>
                <a:gd name="T31" fmla="*/ 175169 h 70"/>
                <a:gd name="T32" fmla="*/ 181544 w 51"/>
                <a:gd name="T33" fmla="*/ 58390 h 70"/>
                <a:gd name="T34" fmla="*/ 65356 w 51"/>
                <a:gd name="T35" fmla="*/ 175169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0" name="Freeform 19">
              <a:extLst>
                <a:ext uri="{FF2B5EF4-FFF2-40B4-BE49-F238E27FC236}">
                  <a16:creationId xmlns:a16="http://schemas.microsoft.com/office/drawing/2014/main" id="{9DA1CB54-E290-4AFC-B54F-C623AA71607F}"/>
                </a:ext>
              </a:extLst>
            </p:cNvPr>
            <p:cNvSpPr>
              <a:spLocks/>
            </p:cNvSpPr>
            <p:nvPr/>
          </p:nvSpPr>
          <p:spPr bwMode="auto">
            <a:xfrm>
              <a:off x="3267142"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290925 w 50"/>
                <a:gd name="T9" fmla="*/ 350339 h 70"/>
                <a:gd name="T10" fmla="*/ 320017 w 50"/>
                <a:gd name="T11" fmla="*/ 328443 h 70"/>
                <a:gd name="T12" fmla="*/ 341837 w 50"/>
                <a:gd name="T13" fmla="*/ 328443 h 70"/>
                <a:gd name="T14" fmla="*/ 363656 w 50"/>
                <a:gd name="T15" fmla="*/ 350339 h 70"/>
                <a:gd name="T16" fmla="*/ 181828 w 50"/>
                <a:gd name="T17" fmla="*/ 510911 h 70"/>
                <a:gd name="T18" fmla="*/ 0 w 50"/>
                <a:gd name="T19" fmla="*/ 335742 h 70"/>
                <a:gd name="T20" fmla="*/ 0 w 50"/>
                <a:gd name="T21" fmla="*/ 167871 h 70"/>
                <a:gd name="T22" fmla="*/ 181828 w 50"/>
                <a:gd name="T23" fmla="*/ 0 h 70"/>
                <a:gd name="T24" fmla="*/ 363656 w 50"/>
                <a:gd name="T25" fmla="*/ 153273 h 70"/>
                <a:gd name="T26" fmla="*/ 341837 w 50"/>
                <a:gd name="T27" fmla="*/ 175169 h 70"/>
                <a:gd name="T28" fmla="*/ 320017 w 50"/>
                <a:gd name="T29" fmla="*/ 175169 h 70"/>
                <a:gd name="T30" fmla="*/ 290925 w 50"/>
                <a:gd name="T31" fmla="*/ 153273 h 70"/>
                <a:gd name="T32" fmla="*/ 181828 w 50"/>
                <a:gd name="T33" fmla="*/ 58390 h 70"/>
                <a:gd name="T34" fmla="*/ 65458 w 50"/>
                <a:gd name="T35" fmla="*/ 175169 h 70"/>
                <a:gd name="T36" fmla="*/ 65458 w 50"/>
                <a:gd name="T37" fmla="*/ 328443 h 70"/>
                <a:gd name="T38" fmla="*/ 181828 w 50"/>
                <a:gd name="T39" fmla="*/ 445222 h 70"/>
                <a:gd name="T40" fmla="*/ 290925 w 50"/>
                <a:gd name="T41" fmla="*/ 350339 h 70"/>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0"/>
                <a:gd name="T65" fmla="*/ 50 w 5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1" name="Freeform 20">
              <a:extLst>
                <a:ext uri="{FF2B5EF4-FFF2-40B4-BE49-F238E27FC236}">
                  <a16:creationId xmlns:a16="http://schemas.microsoft.com/office/drawing/2014/main" id="{FE6D4381-B572-4F73-BDB9-4577E9452678}"/>
                </a:ext>
              </a:extLst>
            </p:cNvPr>
            <p:cNvSpPr>
              <a:spLocks/>
            </p:cNvSpPr>
            <p:nvPr/>
          </p:nvSpPr>
          <p:spPr bwMode="auto">
            <a:xfrm>
              <a:off x="3703310" y="2338989"/>
              <a:ext cx="130512" cy="686046"/>
            </a:xfrm>
            <a:custGeom>
              <a:avLst/>
              <a:gdLst>
                <a:gd name="T0" fmla="*/ 65256 w 18"/>
                <a:gd name="T1" fmla="*/ 0 h 94"/>
                <a:gd name="T2" fmla="*/ 130512 w 18"/>
                <a:gd name="T3" fmla="*/ 343023 h 94"/>
                <a:gd name="T4" fmla="*/ 65256 w 18"/>
                <a:gd name="T5" fmla="*/ 686046 h 94"/>
                <a:gd name="T6" fmla="*/ 0 w 18"/>
                <a:gd name="T7" fmla="*/ 343023 h 94"/>
                <a:gd name="T8" fmla="*/ 65256 w 18"/>
                <a:gd name="T9" fmla="*/ 664151 h 94"/>
                <a:gd name="T10" fmla="*/ 65256 w 18"/>
                <a:gd name="T11" fmla="*/ 255443 h 94"/>
                <a:gd name="T12" fmla="*/ 21752 w 18"/>
                <a:gd name="T13" fmla="*/ 255443 h 94"/>
                <a:gd name="T14" fmla="*/ 0 w 18"/>
                <a:gd name="T15" fmla="*/ 233548 h 94"/>
                <a:gd name="T16" fmla="*/ 0 w 18"/>
                <a:gd name="T17" fmla="*/ 218951 h 94"/>
                <a:gd name="T18" fmla="*/ 21752 w 18"/>
                <a:gd name="T19" fmla="*/ 197056 h 94"/>
                <a:gd name="T20" fmla="*/ 108760 w 18"/>
                <a:gd name="T21" fmla="*/ 197056 h 94"/>
                <a:gd name="T22" fmla="*/ 130512 w 18"/>
                <a:gd name="T23" fmla="*/ 218951 h 94"/>
                <a:gd name="T24" fmla="*/ 130512 w 18"/>
                <a:gd name="T25" fmla="*/ 664151 h 94"/>
                <a:gd name="T26" fmla="*/ 108760 w 18"/>
                <a:gd name="T27" fmla="*/ 686046 h 94"/>
                <a:gd name="T28" fmla="*/ 87008 w 18"/>
                <a:gd name="T29" fmla="*/ 686046 h 94"/>
                <a:gd name="T30" fmla="*/ 65256 w 18"/>
                <a:gd name="T31" fmla="*/ 664151 h 94"/>
                <a:gd name="T32" fmla="*/ 130512 w 18"/>
                <a:gd name="T33" fmla="*/ 21895 h 94"/>
                <a:gd name="T34" fmla="*/ 130512 w 18"/>
                <a:gd name="T35" fmla="*/ 65685 h 94"/>
                <a:gd name="T36" fmla="*/ 108760 w 18"/>
                <a:gd name="T37" fmla="*/ 87580 h 94"/>
                <a:gd name="T38" fmla="*/ 65256 w 18"/>
                <a:gd name="T39" fmla="*/ 87580 h 94"/>
                <a:gd name="T40" fmla="*/ 43504 w 18"/>
                <a:gd name="T41" fmla="*/ 65685 h 94"/>
                <a:gd name="T42" fmla="*/ 43504 w 18"/>
                <a:gd name="T43" fmla="*/ 21895 h 94"/>
                <a:gd name="T44" fmla="*/ 65256 w 18"/>
                <a:gd name="T45" fmla="*/ 0 h 94"/>
                <a:gd name="T46" fmla="*/ 108760 w 18"/>
                <a:gd name="T47" fmla="*/ 0 h 94"/>
                <a:gd name="T48" fmla="*/ 130512 w 18"/>
                <a:gd name="T49" fmla="*/ 21895 h 94"/>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4"/>
                <a:gd name="T77" fmla="*/ 18 w 18"/>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2" name="Freeform 21">
              <a:extLst>
                <a:ext uri="{FF2B5EF4-FFF2-40B4-BE49-F238E27FC236}">
                  <a16:creationId xmlns:a16="http://schemas.microsoft.com/office/drawing/2014/main" id="{8A0D4B41-2DCD-4344-8180-FC82704A71BC}"/>
                </a:ext>
              </a:extLst>
            </p:cNvPr>
            <p:cNvSpPr>
              <a:spLocks/>
            </p:cNvSpPr>
            <p:nvPr/>
          </p:nvSpPr>
          <p:spPr bwMode="auto">
            <a:xfrm>
              <a:off x="3957651" y="2528636"/>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28443 h 70"/>
                <a:gd name="T12" fmla="*/ 181828 w 50"/>
                <a:gd name="T13" fmla="*/ 445222 h 70"/>
                <a:gd name="T14" fmla="*/ 298198 w 50"/>
                <a:gd name="T15" fmla="*/ 357638 h 70"/>
                <a:gd name="T16" fmla="*/ 320017 w 50"/>
                <a:gd name="T17" fmla="*/ 335742 h 70"/>
                <a:gd name="T18" fmla="*/ 341837 w 50"/>
                <a:gd name="T19" fmla="*/ 335742 h 70"/>
                <a:gd name="T20" fmla="*/ 363656 w 50"/>
                <a:gd name="T21" fmla="*/ 357638 h 70"/>
                <a:gd name="T22" fmla="*/ 181828 w 50"/>
                <a:gd name="T23" fmla="*/ 510911 h 70"/>
                <a:gd name="T24" fmla="*/ 0 w 50"/>
                <a:gd name="T25" fmla="*/ 335742 h 70"/>
                <a:gd name="T26" fmla="*/ 0 w 50"/>
                <a:gd name="T27" fmla="*/ 167871 h 70"/>
                <a:gd name="T28" fmla="*/ 181828 w 50"/>
                <a:gd name="T29" fmla="*/ 0 h 70"/>
                <a:gd name="T30" fmla="*/ 363656 w 50"/>
                <a:gd name="T31" fmla="*/ 167871 h 70"/>
                <a:gd name="T32" fmla="*/ 363656 w 50"/>
                <a:gd name="T33" fmla="*/ 240858 h 70"/>
                <a:gd name="T34" fmla="*/ 341837 w 50"/>
                <a:gd name="T35" fmla="*/ 262754 h 70"/>
                <a:gd name="T36" fmla="*/ 72731 w 50"/>
                <a:gd name="T37" fmla="*/ 262754 h 70"/>
                <a:gd name="T38" fmla="*/ 72731 w 50"/>
                <a:gd name="T39" fmla="*/ 175169 h 70"/>
                <a:gd name="T40" fmla="*/ 72731 w 50"/>
                <a:gd name="T41" fmla="*/ 204364 h 70"/>
                <a:gd name="T42" fmla="*/ 298198 w 50"/>
                <a:gd name="T43" fmla="*/ 204364 h 70"/>
                <a:gd name="T44" fmla="*/ 298198 w 50"/>
                <a:gd name="T45" fmla="*/ 175169 h 70"/>
                <a:gd name="T46" fmla="*/ 181828 w 50"/>
                <a:gd name="T47" fmla="*/ 58390 h 70"/>
                <a:gd name="T48" fmla="*/ 72731 w 50"/>
                <a:gd name="T49" fmla="*/ 175169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3" name="Freeform 22">
              <a:extLst>
                <a:ext uri="{FF2B5EF4-FFF2-40B4-BE49-F238E27FC236}">
                  <a16:creationId xmlns:a16="http://schemas.microsoft.com/office/drawing/2014/main" id="{4CC9C7D3-0C8A-47D5-AC5E-1C1A8D08EC15}"/>
                </a:ext>
              </a:extLst>
            </p:cNvPr>
            <p:cNvSpPr>
              <a:spLocks/>
            </p:cNvSpPr>
            <p:nvPr/>
          </p:nvSpPr>
          <p:spPr bwMode="auto">
            <a:xfrm>
              <a:off x="4387126" y="2338989"/>
              <a:ext cx="239837" cy="692740"/>
            </a:xfrm>
            <a:custGeom>
              <a:avLst/>
              <a:gdLst>
                <a:gd name="T0" fmla="*/ 119919 w 33"/>
                <a:gd name="T1" fmla="*/ 0 h 95"/>
                <a:gd name="T2" fmla="*/ 239837 w 33"/>
                <a:gd name="T3" fmla="*/ 346370 h 95"/>
                <a:gd name="T4" fmla="*/ 119919 w 33"/>
                <a:gd name="T5" fmla="*/ 692740 h 95"/>
                <a:gd name="T6" fmla="*/ 0 w 33"/>
                <a:gd name="T7" fmla="*/ 346370 h 95"/>
                <a:gd name="T8" fmla="*/ 145356 w 33"/>
                <a:gd name="T9" fmla="*/ 255220 h 95"/>
                <a:gd name="T10" fmla="*/ 145356 w 33"/>
                <a:gd name="T11" fmla="*/ 539608 h 95"/>
                <a:gd name="T12" fmla="*/ 218034 w 33"/>
                <a:gd name="T13" fmla="*/ 627112 h 95"/>
                <a:gd name="T14" fmla="*/ 239837 w 33"/>
                <a:gd name="T15" fmla="*/ 648988 h 95"/>
                <a:gd name="T16" fmla="*/ 239837 w 33"/>
                <a:gd name="T17" fmla="*/ 670864 h 95"/>
                <a:gd name="T18" fmla="*/ 218034 w 33"/>
                <a:gd name="T19" fmla="*/ 692740 h 95"/>
                <a:gd name="T20" fmla="*/ 79946 w 33"/>
                <a:gd name="T21" fmla="*/ 546900 h 95"/>
                <a:gd name="T22" fmla="*/ 79946 w 33"/>
                <a:gd name="T23" fmla="*/ 255220 h 95"/>
                <a:gd name="T24" fmla="*/ 29071 w 33"/>
                <a:gd name="T25" fmla="*/ 255220 h 95"/>
                <a:gd name="T26" fmla="*/ 0 w 33"/>
                <a:gd name="T27" fmla="*/ 233344 h 95"/>
                <a:gd name="T28" fmla="*/ 0 w 33"/>
                <a:gd name="T29" fmla="*/ 218760 h 95"/>
                <a:gd name="T30" fmla="*/ 29071 w 33"/>
                <a:gd name="T31" fmla="*/ 196884 h 95"/>
                <a:gd name="T32" fmla="*/ 79946 w 33"/>
                <a:gd name="T33" fmla="*/ 196884 h 95"/>
                <a:gd name="T34" fmla="*/ 79946 w 33"/>
                <a:gd name="T35" fmla="*/ 21876 h 95"/>
                <a:gd name="T36" fmla="*/ 101749 w 33"/>
                <a:gd name="T37" fmla="*/ 0 h 95"/>
                <a:gd name="T38" fmla="*/ 123552 w 33"/>
                <a:gd name="T39" fmla="*/ 0 h 95"/>
                <a:gd name="T40" fmla="*/ 145356 w 33"/>
                <a:gd name="T41" fmla="*/ 21876 h 95"/>
                <a:gd name="T42" fmla="*/ 145356 w 33"/>
                <a:gd name="T43" fmla="*/ 196884 h 95"/>
                <a:gd name="T44" fmla="*/ 218034 w 33"/>
                <a:gd name="T45" fmla="*/ 196884 h 95"/>
                <a:gd name="T46" fmla="*/ 239837 w 33"/>
                <a:gd name="T47" fmla="*/ 218760 h 95"/>
                <a:gd name="T48" fmla="*/ 239837 w 33"/>
                <a:gd name="T49" fmla="*/ 233344 h 95"/>
                <a:gd name="T50" fmla="*/ 218034 w 33"/>
                <a:gd name="T51" fmla="*/ 255220 h 95"/>
                <a:gd name="T52" fmla="*/ 145356 w 33"/>
                <a:gd name="T53" fmla="*/ 255220 h 95"/>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5"/>
                <a:gd name="T83" fmla="*/ 33 w 33"/>
                <a:gd name="T84" fmla="*/ 95 h 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4" name="Freeform 23">
              <a:extLst>
                <a:ext uri="{FF2B5EF4-FFF2-40B4-BE49-F238E27FC236}">
                  <a16:creationId xmlns:a16="http://schemas.microsoft.com/office/drawing/2014/main" id="{34457D2E-D3A1-4C3C-A03E-503FC9BD4CBF}"/>
                </a:ext>
              </a:extLst>
            </p:cNvPr>
            <p:cNvSpPr>
              <a:spLocks/>
            </p:cNvSpPr>
            <p:nvPr/>
          </p:nvSpPr>
          <p:spPr bwMode="auto">
            <a:xfrm>
              <a:off x="4677165" y="2535329"/>
              <a:ext cx="371465" cy="686046"/>
            </a:xfrm>
            <a:custGeom>
              <a:avLst/>
              <a:gdLst>
                <a:gd name="T0" fmla="*/ 185733 w 51"/>
                <a:gd name="T1" fmla="*/ 0 h 94"/>
                <a:gd name="T2" fmla="*/ 371465 w 51"/>
                <a:gd name="T3" fmla="*/ 343023 h 94"/>
                <a:gd name="T4" fmla="*/ 185733 w 51"/>
                <a:gd name="T5" fmla="*/ 686046 h 94"/>
                <a:gd name="T6" fmla="*/ 0 w 51"/>
                <a:gd name="T7" fmla="*/ 343023 h 94"/>
                <a:gd name="T8" fmla="*/ 36418 w 51"/>
                <a:gd name="T9" fmla="*/ 664151 h 94"/>
                <a:gd name="T10" fmla="*/ 36418 w 51"/>
                <a:gd name="T11" fmla="*/ 642256 h 94"/>
                <a:gd name="T12" fmla="*/ 58269 w 51"/>
                <a:gd name="T13" fmla="*/ 620361 h 94"/>
                <a:gd name="T14" fmla="*/ 138389 w 51"/>
                <a:gd name="T15" fmla="*/ 532780 h 94"/>
                <a:gd name="T16" fmla="*/ 152956 w 51"/>
                <a:gd name="T17" fmla="*/ 488990 h 94"/>
                <a:gd name="T18" fmla="*/ 0 w 51"/>
                <a:gd name="T19" fmla="*/ 29193 h 94"/>
                <a:gd name="T20" fmla="*/ 21851 w 51"/>
                <a:gd name="T21" fmla="*/ 0 h 94"/>
                <a:gd name="T22" fmla="*/ 43702 w 51"/>
                <a:gd name="T23" fmla="*/ 0 h 94"/>
                <a:gd name="T24" fmla="*/ 72836 w 51"/>
                <a:gd name="T25" fmla="*/ 21895 h 94"/>
                <a:gd name="T26" fmla="*/ 182091 w 51"/>
                <a:gd name="T27" fmla="*/ 386813 h 94"/>
                <a:gd name="T28" fmla="*/ 305912 w 51"/>
                <a:gd name="T29" fmla="*/ 21895 h 94"/>
                <a:gd name="T30" fmla="*/ 327763 w 51"/>
                <a:gd name="T31" fmla="*/ 0 h 94"/>
                <a:gd name="T32" fmla="*/ 349614 w 51"/>
                <a:gd name="T33" fmla="*/ 0 h 94"/>
                <a:gd name="T34" fmla="*/ 371465 w 51"/>
                <a:gd name="T35" fmla="*/ 29193 h 94"/>
                <a:gd name="T36" fmla="*/ 196658 w 51"/>
                <a:gd name="T37" fmla="*/ 540079 h 94"/>
                <a:gd name="T38" fmla="*/ 58269 w 51"/>
                <a:gd name="T39" fmla="*/ 686046 h 94"/>
                <a:gd name="T40" fmla="*/ 36418 w 51"/>
                <a:gd name="T41" fmla="*/ 664151 h 94"/>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94"/>
                <a:gd name="T65" fmla="*/ 51 w 51"/>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5" name="Freeform 24">
              <a:extLst>
                <a:ext uri="{FF2B5EF4-FFF2-40B4-BE49-F238E27FC236}">
                  <a16:creationId xmlns:a16="http://schemas.microsoft.com/office/drawing/2014/main" id="{2A2E21FA-D78A-4E3D-910B-CCAF672792E1}"/>
                </a:ext>
              </a:extLst>
            </p:cNvPr>
            <p:cNvSpPr>
              <a:spLocks/>
            </p:cNvSpPr>
            <p:nvPr/>
          </p:nvSpPr>
          <p:spPr bwMode="auto">
            <a:xfrm>
              <a:off x="2336804"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6" name="Freeform 25">
              <a:extLst>
                <a:ext uri="{FF2B5EF4-FFF2-40B4-BE49-F238E27FC236}">
                  <a16:creationId xmlns:a16="http://schemas.microsoft.com/office/drawing/2014/main" id="{B1999A3F-78DB-4A49-BD11-5263A0425B17}"/>
                </a:ext>
              </a:extLst>
            </p:cNvPr>
            <p:cNvSpPr>
              <a:spLocks/>
            </p:cNvSpPr>
            <p:nvPr/>
          </p:nvSpPr>
          <p:spPr bwMode="auto">
            <a:xfrm>
              <a:off x="2649144" y="3382008"/>
              <a:ext cx="371465" cy="510911"/>
            </a:xfrm>
            <a:custGeom>
              <a:avLst/>
              <a:gdLst>
                <a:gd name="T0" fmla="*/ 185733 w 51"/>
                <a:gd name="T1" fmla="*/ 0 h 70"/>
                <a:gd name="T2" fmla="*/ 371465 w 51"/>
                <a:gd name="T3" fmla="*/ 255456 h 70"/>
                <a:gd name="T4" fmla="*/ 185733 w 51"/>
                <a:gd name="T5" fmla="*/ 510911 h 70"/>
                <a:gd name="T6" fmla="*/ 0 w 51"/>
                <a:gd name="T7" fmla="*/ 255456 h 70"/>
                <a:gd name="T8" fmla="*/ 371465 w 51"/>
                <a:gd name="T9" fmla="*/ 175169 h 70"/>
                <a:gd name="T10" fmla="*/ 371465 w 51"/>
                <a:gd name="T11" fmla="*/ 343040 h 70"/>
                <a:gd name="T12" fmla="*/ 182091 w 51"/>
                <a:gd name="T13" fmla="*/ 510911 h 70"/>
                <a:gd name="T14" fmla="*/ 0 w 51"/>
                <a:gd name="T15" fmla="*/ 343040 h 70"/>
                <a:gd name="T16" fmla="*/ 0 w 51"/>
                <a:gd name="T17" fmla="*/ 175169 h 70"/>
                <a:gd name="T18" fmla="*/ 182091 w 51"/>
                <a:gd name="T19" fmla="*/ 0 h 70"/>
                <a:gd name="T20" fmla="*/ 371465 w 51"/>
                <a:gd name="T21" fmla="*/ 175169 h 70"/>
                <a:gd name="T22" fmla="*/ 65553 w 51"/>
                <a:gd name="T23" fmla="*/ 182468 h 70"/>
                <a:gd name="T24" fmla="*/ 65553 w 51"/>
                <a:gd name="T25" fmla="*/ 335742 h 70"/>
                <a:gd name="T26" fmla="*/ 182091 w 51"/>
                <a:gd name="T27" fmla="*/ 452521 h 70"/>
                <a:gd name="T28" fmla="*/ 305912 w 51"/>
                <a:gd name="T29" fmla="*/ 335742 h 70"/>
                <a:gd name="T30" fmla="*/ 305912 w 51"/>
                <a:gd name="T31" fmla="*/ 182468 h 70"/>
                <a:gd name="T32" fmla="*/ 182091 w 51"/>
                <a:gd name="T33" fmla="*/ 65689 h 70"/>
                <a:gd name="T34" fmla="*/ 65553 w 51"/>
                <a:gd name="T35" fmla="*/ 182468 h 70"/>
                <a:gd name="T36" fmla="*/ 17694720 60000 65536"/>
                <a:gd name="T37" fmla="*/ 0 60000 65536"/>
                <a:gd name="T38" fmla="*/ 5898240 60000 65536"/>
                <a:gd name="T39" fmla="*/ 1179648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70"/>
                <a:gd name="T56" fmla="*/ 51 w 51"/>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7" name="Freeform 26">
              <a:extLst>
                <a:ext uri="{FF2B5EF4-FFF2-40B4-BE49-F238E27FC236}">
                  <a16:creationId xmlns:a16="http://schemas.microsoft.com/office/drawing/2014/main" id="{AF8E5246-A761-4C67-92B3-CE97B59C8DD2}"/>
                </a:ext>
              </a:extLst>
            </p:cNvPr>
            <p:cNvSpPr>
              <a:spLocks/>
            </p:cNvSpPr>
            <p:nvPr/>
          </p:nvSpPr>
          <p:spPr bwMode="auto">
            <a:xfrm>
              <a:off x="3122127" y="3382008"/>
              <a:ext cx="363656" cy="700549"/>
            </a:xfrm>
            <a:custGeom>
              <a:avLst/>
              <a:gdLst>
                <a:gd name="T0" fmla="*/ 181828 w 50"/>
                <a:gd name="T1" fmla="*/ 0 h 96"/>
                <a:gd name="T2" fmla="*/ 363656 w 50"/>
                <a:gd name="T3" fmla="*/ 350275 h 96"/>
                <a:gd name="T4" fmla="*/ 181828 w 50"/>
                <a:gd name="T5" fmla="*/ 700549 h 96"/>
                <a:gd name="T6" fmla="*/ 0 w 50"/>
                <a:gd name="T7" fmla="*/ 350275 h 96"/>
                <a:gd name="T8" fmla="*/ 363656 w 50"/>
                <a:gd name="T9" fmla="*/ 36487 h 96"/>
                <a:gd name="T10" fmla="*/ 363656 w 50"/>
                <a:gd name="T11" fmla="*/ 532709 h 96"/>
                <a:gd name="T12" fmla="*/ 181828 w 50"/>
                <a:gd name="T13" fmla="*/ 700549 h 96"/>
                <a:gd name="T14" fmla="*/ 7273 w 50"/>
                <a:gd name="T15" fmla="*/ 554601 h 96"/>
                <a:gd name="T16" fmla="*/ 29092 w 50"/>
                <a:gd name="T17" fmla="*/ 532709 h 96"/>
                <a:gd name="T18" fmla="*/ 50912 w 50"/>
                <a:gd name="T19" fmla="*/ 532709 h 96"/>
                <a:gd name="T20" fmla="*/ 72731 w 50"/>
                <a:gd name="T21" fmla="*/ 554601 h 96"/>
                <a:gd name="T22" fmla="*/ 181828 w 50"/>
                <a:gd name="T23" fmla="*/ 642170 h 96"/>
                <a:gd name="T24" fmla="*/ 298198 w 50"/>
                <a:gd name="T25" fmla="*/ 525412 h 96"/>
                <a:gd name="T26" fmla="*/ 298198 w 50"/>
                <a:gd name="T27" fmla="*/ 437843 h 96"/>
                <a:gd name="T28" fmla="*/ 181828 w 50"/>
                <a:gd name="T29" fmla="*/ 496222 h 96"/>
                <a:gd name="T30" fmla="*/ 7273 w 50"/>
                <a:gd name="T31" fmla="*/ 321085 h 96"/>
                <a:gd name="T32" fmla="*/ 7273 w 50"/>
                <a:gd name="T33" fmla="*/ 175137 h 96"/>
                <a:gd name="T34" fmla="*/ 181828 w 50"/>
                <a:gd name="T35" fmla="*/ 0 h 96"/>
                <a:gd name="T36" fmla="*/ 305471 w 50"/>
                <a:gd name="T37" fmla="*/ 58379 h 96"/>
                <a:gd name="T38" fmla="*/ 305471 w 50"/>
                <a:gd name="T39" fmla="*/ 36487 h 96"/>
                <a:gd name="T40" fmla="*/ 327290 w 50"/>
                <a:gd name="T41" fmla="*/ 14595 h 96"/>
                <a:gd name="T42" fmla="*/ 341837 w 50"/>
                <a:gd name="T43" fmla="*/ 14595 h 96"/>
                <a:gd name="T44" fmla="*/ 363656 w 50"/>
                <a:gd name="T45" fmla="*/ 36487 h 96"/>
                <a:gd name="T46" fmla="*/ 298198 w 50"/>
                <a:gd name="T47" fmla="*/ 313788 h 96"/>
                <a:gd name="T48" fmla="*/ 298198 w 50"/>
                <a:gd name="T49" fmla="*/ 182435 h 96"/>
                <a:gd name="T50" fmla="*/ 181828 w 50"/>
                <a:gd name="T51" fmla="*/ 65676 h 96"/>
                <a:gd name="T52" fmla="*/ 72731 w 50"/>
                <a:gd name="T53" fmla="*/ 182435 h 96"/>
                <a:gd name="T54" fmla="*/ 72731 w 50"/>
                <a:gd name="T55" fmla="*/ 313788 h 96"/>
                <a:gd name="T56" fmla="*/ 181828 w 50"/>
                <a:gd name="T57" fmla="*/ 430546 h 96"/>
                <a:gd name="T58" fmla="*/ 298198 w 50"/>
                <a:gd name="T59" fmla="*/ 313788 h 96"/>
                <a:gd name="T60" fmla="*/ 17694720 60000 65536"/>
                <a:gd name="T61" fmla="*/ 0 60000 65536"/>
                <a:gd name="T62" fmla="*/ 5898240 60000 65536"/>
                <a:gd name="T63" fmla="*/ 1179648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96"/>
                <a:gd name="T92" fmla="*/ 50 w 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8" name="Freeform 27">
              <a:extLst>
                <a:ext uri="{FF2B5EF4-FFF2-40B4-BE49-F238E27FC236}">
                  <a16:creationId xmlns:a16="http://schemas.microsoft.com/office/drawing/2014/main" id="{30A2DB7A-AB05-41A6-B3CE-688571388E0B}"/>
                </a:ext>
              </a:extLst>
            </p:cNvPr>
            <p:cNvSpPr>
              <a:spLocks/>
            </p:cNvSpPr>
            <p:nvPr/>
          </p:nvSpPr>
          <p:spPr bwMode="auto">
            <a:xfrm>
              <a:off x="3608496"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65458 w 50"/>
                <a:gd name="T9" fmla="*/ 262754 h 70"/>
                <a:gd name="T10" fmla="*/ 65458 w 50"/>
                <a:gd name="T11" fmla="*/ 335742 h 70"/>
                <a:gd name="T12" fmla="*/ 181828 w 50"/>
                <a:gd name="T13" fmla="*/ 452521 h 70"/>
                <a:gd name="T14" fmla="*/ 290925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65458 w 50"/>
                <a:gd name="T37" fmla="*/ 262754 h 70"/>
                <a:gd name="T38" fmla="*/ 65458 w 50"/>
                <a:gd name="T39" fmla="*/ 182468 h 70"/>
                <a:gd name="T40" fmla="*/ 65458 w 50"/>
                <a:gd name="T41" fmla="*/ 204364 h 70"/>
                <a:gd name="T42" fmla="*/ 298198 w 50"/>
                <a:gd name="T43" fmla="*/ 204364 h 70"/>
                <a:gd name="T44" fmla="*/ 298198 w 50"/>
                <a:gd name="T45" fmla="*/ 182468 h 70"/>
                <a:gd name="T46" fmla="*/ 181828 w 50"/>
                <a:gd name="T47" fmla="*/ 65689 h 70"/>
                <a:gd name="T48" fmla="*/ 65458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29" name="Freeform 28">
              <a:extLst>
                <a:ext uri="{FF2B5EF4-FFF2-40B4-BE49-F238E27FC236}">
                  <a16:creationId xmlns:a16="http://schemas.microsoft.com/office/drawing/2014/main" id="{95D61998-37B0-48AB-9C34-6E15C6A8D53B}"/>
                </a:ext>
              </a:extLst>
            </p:cNvPr>
            <p:cNvSpPr>
              <a:spLocks/>
            </p:cNvSpPr>
            <p:nvPr/>
          </p:nvSpPr>
          <p:spPr bwMode="auto">
            <a:xfrm>
              <a:off x="4037972" y="3199055"/>
              <a:ext cx="239837" cy="686046"/>
            </a:xfrm>
            <a:custGeom>
              <a:avLst/>
              <a:gdLst>
                <a:gd name="T0" fmla="*/ 119919 w 33"/>
                <a:gd name="T1" fmla="*/ 0 h 94"/>
                <a:gd name="T2" fmla="*/ 239837 w 33"/>
                <a:gd name="T3" fmla="*/ 343023 h 94"/>
                <a:gd name="T4" fmla="*/ 119919 w 33"/>
                <a:gd name="T5" fmla="*/ 686046 h 94"/>
                <a:gd name="T6" fmla="*/ 0 w 33"/>
                <a:gd name="T7" fmla="*/ 343023 h 94"/>
                <a:gd name="T8" fmla="*/ 138088 w 33"/>
                <a:gd name="T9" fmla="*/ 255443 h 94"/>
                <a:gd name="T10" fmla="*/ 138088 w 33"/>
                <a:gd name="T11" fmla="*/ 540079 h 94"/>
                <a:gd name="T12" fmla="*/ 218034 w 33"/>
                <a:gd name="T13" fmla="*/ 627659 h 94"/>
                <a:gd name="T14" fmla="*/ 239837 w 33"/>
                <a:gd name="T15" fmla="*/ 649554 h 94"/>
                <a:gd name="T16" fmla="*/ 239837 w 33"/>
                <a:gd name="T17" fmla="*/ 664151 h 94"/>
                <a:gd name="T18" fmla="*/ 218034 w 33"/>
                <a:gd name="T19" fmla="*/ 686046 h 94"/>
                <a:gd name="T20" fmla="*/ 72678 w 33"/>
                <a:gd name="T21" fmla="*/ 547377 h 94"/>
                <a:gd name="T22" fmla="*/ 72678 w 33"/>
                <a:gd name="T23" fmla="*/ 255443 h 94"/>
                <a:gd name="T24" fmla="*/ 21803 w 33"/>
                <a:gd name="T25" fmla="*/ 255443 h 94"/>
                <a:gd name="T26" fmla="*/ 0 w 33"/>
                <a:gd name="T27" fmla="*/ 233548 h 94"/>
                <a:gd name="T28" fmla="*/ 0 w 33"/>
                <a:gd name="T29" fmla="*/ 218951 h 94"/>
                <a:gd name="T30" fmla="*/ 21803 w 33"/>
                <a:gd name="T31" fmla="*/ 197056 h 94"/>
                <a:gd name="T32" fmla="*/ 72678 w 33"/>
                <a:gd name="T33" fmla="*/ 197056 h 94"/>
                <a:gd name="T34" fmla="*/ 72678 w 33"/>
                <a:gd name="T35" fmla="*/ 21895 h 94"/>
                <a:gd name="T36" fmla="*/ 94481 w 33"/>
                <a:gd name="T37" fmla="*/ 0 h 94"/>
                <a:gd name="T38" fmla="*/ 116285 w 33"/>
                <a:gd name="T39" fmla="*/ 0 h 94"/>
                <a:gd name="T40" fmla="*/ 138088 w 33"/>
                <a:gd name="T41" fmla="*/ 21895 h 94"/>
                <a:gd name="T42" fmla="*/ 138088 w 33"/>
                <a:gd name="T43" fmla="*/ 197056 h 94"/>
                <a:gd name="T44" fmla="*/ 218034 w 33"/>
                <a:gd name="T45" fmla="*/ 197056 h 94"/>
                <a:gd name="T46" fmla="*/ 239837 w 33"/>
                <a:gd name="T47" fmla="*/ 218951 h 94"/>
                <a:gd name="T48" fmla="*/ 239837 w 33"/>
                <a:gd name="T49" fmla="*/ 233548 h 94"/>
                <a:gd name="T50" fmla="*/ 218034 w 33"/>
                <a:gd name="T51" fmla="*/ 255443 h 94"/>
                <a:gd name="T52" fmla="*/ 138088 w 33"/>
                <a:gd name="T53" fmla="*/ 255443 h 94"/>
                <a:gd name="T54" fmla="*/ 17694720 60000 65536"/>
                <a:gd name="T55" fmla="*/ 0 60000 65536"/>
                <a:gd name="T56" fmla="*/ 5898240 60000 65536"/>
                <a:gd name="T57" fmla="*/ 1179648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94"/>
                <a:gd name="T83" fmla="*/ 33 w 33"/>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0" name="Freeform 29">
              <a:extLst>
                <a:ext uri="{FF2B5EF4-FFF2-40B4-BE49-F238E27FC236}">
                  <a16:creationId xmlns:a16="http://schemas.microsoft.com/office/drawing/2014/main" id="{48F72995-DB54-4842-B38C-F3FCEBE789D0}"/>
                </a:ext>
              </a:extLst>
            </p:cNvPr>
            <p:cNvSpPr>
              <a:spLocks/>
            </p:cNvSpPr>
            <p:nvPr/>
          </p:nvSpPr>
          <p:spPr bwMode="auto">
            <a:xfrm>
              <a:off x="4387126" y="3199055"/>
              <a:ext cx="363656" cy="686046"/>
            </a:xfrm>
            <a:custGeom>
              <a:avLst/>
              <a:gdLst>
                <a:gd name="T0" fmla="*/ 181828 w 50"/>
                <a:gd name="T1" fmla="*/ 0 h 94"/>
                <a:gd name="T2" fmla="*/ 363656 w 50"/>
                <a:gd name="T3" fmla="*/ 343023 h 94"/>
                <a:gd name="T4" fmla="*/ 181828 w 50"/>
                <a:gd name="T5" fmla="*/ 686046 h 94"/>
                <a:gd name="T6" fmla="*/ 0 w 50"/>
                <a:gd name="T7" fmla="*/ 343023 h 94"/>
                <a:gd name="T8" fmla="*/ 363656 w 50"/>
                <a:gd name="T9" fmla="*/ 357620 h 94"/>
                <a:gd name="T10" fmla="*/ 363656 w 50"/>
                <a:gd name="T11" fmla="*/ 664151 h 94"/>
                <a:gd name="T12" fmla="*/ 334564 w 50"/>
                <a:gd name="T13" fmla="*/ 686046 h 94"/>
                <a:gd name="T14" fmla="*/ 320017 w 50"/>
                <a:gd name="T15" fmla="*/ 686046 h 94"/>
                <a:gd name="T16" fmla="*/ 290925 w 50"/>
                <a:gd name="T17" fmla="*/ 664151 h 94"/>
                <a:gd name="T18" fmla="*/ 290925 w 50"/>
                <a:gd name="T19" fmla="*/ 364918 h 94"/>
                <a:gd name="T20" fmla="*/ 181828 w 50"/>
                <a:gd name="T21" fmla="*/ 248144 h 94"/>
                <a:gd name="T22" fmla="*/ 65458 w 50"/>
                <a:gd name="T23" fmla="*/ 364918 h 94"/>
                <a:gd name="T24" fmla="*/ 65458 w 50"/>
                <a:gd name="T25" fmla="*/ 664151 h 94"/>
                <a:gd name="T26" fmla="*/ 43639 w 50"/>
                <a:gd name="T27" fmla="*/ 686046 h 94"/>
                <a:gd name="T28" fmla="*/ 21819 w 50"/>
                <a:gd name="T29" fmla="*/ 686046 h 94"/>
                <a:gd name="T30" fmla="*/ 0 w 50"/>
                <a:gd name="T31" fmla="*/ 664151 h 94"/>
                <a:gd name="T32" fmla="*/ 0 w 50"/>
                <a:gd name="T33" fmla="*/ 21895 h 94"/>
                <a:gd name="T34" fmla="*/ 21819 w 50"/>
                <a:gd name="T35" fmla="*/ 0 h 94"/>
                <a:gd name="T36" fmla="*/ 43639 w 50"/>
                <a:gd name="T37" fmla="*/ 0 h 94"/>
                <a:gd name="T38" fmla="*/ 65458 w 50"/>
                <a:gd name="T39" fmla="*/ 21895 h 94"/>
                <a:gd name="T40" fmla="*/ 65458 w 50"/>
                <a:gd name="T41" fmla="*/ 240846 h 94"/>
                <a:gd name="T42" fmla="*/ 189101 w 50"/>
                <a:gd name="T43" fmla="*/ 182459 h 94"/>
                <a:gd name="T44" fmla="*/ 363656 w 50"/>
                <a:gd name="T45" fmla="*/ 357620 h 9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1" name="Freeform 30">
              <a:extLst>
                <a:ext uri="{FF2B5EF4-FFF2-40B4-BE49-F238E27FC236}">
                  <a16:creationId xmlns:a16="http://schemas.microsoft.com/office/drawing/2014/main" id="{77EEB895-CEA3-465A-B96F-FE8F48C8AADB}"/>
                </a:ext>
              </a:extLst>
            </p:cNvPr>
            <p:cNvSpPr>
              <a:spLocks/>
            </p:cNvSpPr>
            <p:nvPr/>
          </p:nvSpPr>
          <p:spPr bwMode="auto">
            <a:xfrm>
              <a:off x="4866802" y="3382008"/>
              <a:ext cx="363656" cy="510911"/>
            </a:xfrm>
            <a:custGeom>
              <a:avLst/>
              <a:gdLst>
                <a:gd name="T0" fmla="*/ 181828 w 50"/>
                <a:gd name="T1" fmla="*/ 0 h 70"/>
                <a:gd name="T2" fmla="*/ 363656 w 50"/>
                <a:gd name="T3" fmla="*/ 255456 h 70"/>
                <a:gd name="T4" fmla="*/ 181828 w 50"/>
                <a:gd name="T5" fmla="*/ 510911 h 70"/>
                <a:gd name="T6" fmla="*/ 0 w 50"/>
                <a:gd name="T7" fmla="*/ 255456 h 70"/>
                <a:gd name="T8" fmla="*/ 72731 w 50"/>
                <a:gd name="T9" fmla="*/ 262754 h 70"/>
                <a:gd name="T10" fmla="*/ 72731 w 50"/>
                <a:gd name="T11" fmla="*/ 335742 h 70"/>
                <a:gd name="T12" fmla="*/ 181828 w 50"/>
                <a:gd name="T13" fmla="*/ 452521 h 70"/>
                <a:gd name="T14" fmla="*/ 298198 w 50"/>
                <a:gd name="T15" fmla="*/ 364936 h 70"/>
                <a:gd name="T16" fmla="*/ 320017 w 50"/>
                <a:gd name="T17" fmla="*/ 343040 h 70"/>
                <a:gd name="T18" fmla="*/ 341837 w 50"/>
                <a:gd name="T19" fmla="*/ 343040 h 70"/>
                <a:gd name="T20" fmla="*/ 363656 w 50"/>
                <a:gd name="T21" fmla="*/ 364936 h 70"/>
                <a:gd name="T22" fmla="*/ 181828 w 50"/>
                <a:gd name="T23" fmla="*/ 510911 h 70"/>
                <a:gd name="T24" fmla="*/ 0 w 50"/>
                <a:gd name="T25" fmla="*/ 343040 h 70"/>
                <a:gd name="T26" fmla="*/ 0 w 50"/>
                <a:gd name="T27" fmla="*/ 175169 h 70"/>
                <a:gd name="T28" fmla="*/ 181828 w 50"/>
                <a:gd name="T29" fmla="*/ 0 h 70"/>
                <a:gd name="T30" fmla="*/ 363656 w 50"/>
                <a:gd name="T31" fmla="*/ 175169 h 70"/>
                <a:gd name="T32" fmla="*/ 363656 w 50"/>
                <a:gd name="T33" fmla="*/ 240858 h 70"/>
                <a:gd name="T34" fmla="*/ 341837 w 50"/>
                <a:gd name="T35" fmla="*/ 262754 h 70"/>
                <a:gd name="T36" fmla="*/ 72731 w 50"/>
                <a:gd name="T37" fmla="*/ 262754 h 70"/>
                <a:gd name="T38" fmla="*/ 72731 w 50"/>
                <a:gd name="T39" fmla="*/ 182468 h 70"/>
                <a:gd name="T40" fmla="*/ 72731 w 50"/>
                <a:gd name="T41" fmla="*/ 204364 h 70"/>
                <a:gd name="T42" fmla="*/ 298198 w 50"/>
                <a:gd name="T43" fmla="*/ 204364 h 70"/>
                <a:gd name="T44" fmla="*/ 298198 w 50"/>
                <a:gd name="T45" fmla="*/ 182468 h 70"/>
                <a:gd name="T46" fmla="*/ 181828 w 50"/>
                <a:gd name="T47" fmla="*/ 65689 h 70"/>
                <a:gd name="T48" fmla="*/ 72731 w 50"/>
                <a:gd name="T49" fmla="*/ 182468 h 70"/>
                <a:gd name="T50" fmla="*/ 17694720 60000 65536"/>
                <a:gd name="T51" fmla="*/ 0 60000 65536"/>
                <a:gd name="T52" fmla="*/ 5898240 60000 65536"/>
                <a:gd name="T53" fmla="*/ 1179648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0"/>
                <a:gd name="T77" fmla="*/ 50 w 5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sp>
          <p:nvSpPr>
            <p:cNvPr id="32" name="Freeform 31">
              <a:extLst>
                <a:ext uri="{FF2B5EF4-FFF2-40B4-BE49-F238E27FC236}">
                  <a16:creationId xmlns:a16="http://schemas.microsoft.com/office/drawing/2014/main" id="{CA9D8F73-53E0-47EB-9E0A-BD5C1E317A5F}"/>
                </a:ext>
              </a:extLst>
            </p:cNvPr>
            <p:cNvSpPr>
              <a:spLocks/>
            </p:cNvSpPr>
            <p:nvPr/>
          </p:nvSpPr>
          <p:spPr bwMode="auto">
            <a:xfrm>
              <a:off x="5354287" y="3389817"/>
              <a:ext cx="210833" cy="495293"/>
            </a:xfrm>
            <a:custGeom>
              <a:avLst/>
              <a:gdLst>
                <a:gd name="T0" fmla="*/ 105417 w 29"/>
                <a:gd name="T1" fmla="*/ 0 h 68"/>
                <a:gd name="T2" fmla="*/ 210833 w 29"/>
                <a:gd name="T3" fmla="*/ 247647 h 68"/>
                <a:gd name="T4" fmla="*/ 105417 w 29"/>
                <a:gd name="T5" fmla="*/ 495293 h 68"/>
                <a:gd name="T6" fmla="*/ 0 w 29"/>
                <a:gd name="T7" fmla="*/ 247647 h 68"/>
                <a:gd name="T8" fmla="*/ 210833 w 29"/>
                <a:gd name="T9" fmla="*/ 21851 h 68"/>
                <a:gd name="T10" fmla="*/ 210833 w 29"/>
                <a:gd name="T11" fmla="*/ 50986 h 68"/>
                <a:gd name="T12" fmla="*/ 189023 w 29"/>
                <a:gd name="T13" fmla="*/ 72837 h 68"/>
                <a:gd name="T14" fmla="*/ 65431 w 29"/>
                <a:gd name="T15" fmla="*/ 203944 h 68"/>
                <a:gd name="T16" fmla="*/ 65431 w 29"/>
                <a:gd name="T17" fmla="*/ 473442 h 68"/>
                <a:gd name="T18" fmla="*/ 43621 w 29"/>
                <a:gd name="T19" fmla="*/ 495293 h 68"/>
                <a:gd name="T20" fmla="*/ 21810 w 29"/>
                <a:gd name="T21" fmla="*/ 495293 h 68"/>
                <a:gd name="T22" fmla="*/ 0 w 29"/>
                <a:gd name="T23" fmla="*/ 473442 h 68"/>
                <a:gd name="T24" fmla="*/ 0 w 29"/>
                <a:gd name="T25" fmla="*/ 29135 h 68"/>
                <a:gd name="T26" fmla="*/ 21810 w 29"/>
                <a:gd name="T27" fmla="*/ 7284 h 68"/>
                <a:gd name="T28" fmla="*/ 43621 w 29"/>
                <a:gd name="T29" fmla="*/ 7284 h 68"/>
                <a:gd name="T30" fmla="*/ 65431 w 29"/>
                <a:gd name="T31" fmla="*/ 29135 h 68"/>
                <a:gd name="T32" fmla="*/ 65431 w 29"/>
                <a:gd name="T33" fmla="*/ 72837 h 68"/>
                <a:gd name="T34" fmla="*/ 189023 w 29"/>
                <a:gd name="T35" fmla="*/ 0 h 68"/>
                <a:gd name="T36" fmla="*/ 210833 w 29"/>
                <a:gd name="T37" fmla="*/ 21851 h 68"/>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nl-BE"/>
            </a:p>
          </p:txBody>
        </p:sp>
      </p:grpSp>
      <p:sp>
        <p:nvSpPr>
          <p:cNvPr id="33"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494ACEE7-54F0-4144-B467-A9C606DE050A}"/>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34" name="sweco web" descr="{&quot;templafy&quot;:{&quot;binding&quot;:&quot;UserProfile.FooterSelection.WebAddressNoWww&quot;,&quot;type&quot;:&quot;text&quot;}}">
            <a:extLst>
              <a:ext uri="{FF2B5EF4-FFF2-40B4-BE49-F238E27FC236}">
                <a16:creationId xmlns:a16="http://schemas.microsoft.com/office/drawing/2014/main" id="{87DBB269-A99F-441E-83C9-DFE26FFD3516}"/>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35" name="Date Placeholder 2">
            <a:extLst>
              <a:ext uri="{FF2B5EF4-FFF2-40B4-BE49-F238E27FC236}">
                <a16:creationId xmlns:a16="http://schemas.microsoft.com/office/drawing/2014/main" id="{3DACC6B5-8173-4AFF-93B1-D96928BA4F34}"/>
              </a:ext>
            </a:extLst>
          </p:cNvPr>
          <p:cNvSpPr txBox="1">
            <a:spLocks noGrp="1"/>
          </p:cNvSpPr>
          <p:nvPr>
            <p:ph type="dt" sz="half" idx="10"/>
          </p:nvPr>
        </p:nvSpPr>
        <p:spPr/>
        <p:txBody>
          <a:bodyPr/>
          <a:lstStyle>
            <a:lvl1pPr>
              <a:defRPr smtClean="0"/>
            </a:lvl1pPr>
          </a:lstStyle>
          <a:p>
            <a:pPr>
              <a:defRPr/>
            </a:pPr>
            <a:fld id="{4F15DAD8-67DA-4A9D-BB4A-CDDCD7E8FE1F}" type="datetime4">
              <a:rPr/>
              <a:pPr>
                <a:defRPr/>
              </a:pPr>
              <a:t>12 December 2022</a:t>
            </a:fld>
            <a:endParaRPr/>
          </a:p>
        </p:txBody>
      </p:sp>
      <p:sp>
        <p:nvSpPr>
          <p:cNvPr id="36" name="Footer Placeholder 3">
            <a:extLst>
              <a:ext uri="{FF2B5EF4-FFF2-40B4-BE49-F238E27FC236}">
                <a16:creationId xmlns:a16="http://schemas.microsoft.com/office/drawing/2014/main" id="{3EC9FD24-63B7-487F-8CA9-E341AE086DD1}"/>
              </a:ext>
            </a:extLst>
          </p:cNvPr>
          <p:cNvSpPr txBox="1">
            <a:spLocks noGrp="1"/>
          </p:cNvSpPr>
          <p:nvPr>
            <p:ph type="ftr" sz="quarter" idx="11"/>
          </p:nvPr>
        </p:nvSpPr>
        <p:spPr/>
        <p:txBody>
          <a:bodyPr/>
          <a:lstStyle>
            <a:lvl1pPr>
              <a:defRPr/>
            </a:lvl1pPr>
          </a:lstStyle>
          <a:p>
            <a:pPr>
              <a:defRPr/>
            </a:pPr>
            <a:endParaRPr/>
          </a:p>
        </p:txBody>
      </p:sp>
      <p:sp>
        <p:nvSpPr>
          <p:cNvPr id="37" name="Slide Number Placeholder 4">
            <a:extLst>
              <a:ext uri="{FF2B5EF4-FFF2-40B4-BE49-F238E27FC236}">
                <a16:creationId xmlns:a16="http://schemas.microsoft.com/office/drawing/2014/main" id="{07FB4BCC-4FB3-4999-AE97-20BC0CE55AF6}"/>
              </a:ext>
            </a:extLst>
          </p:cNvPr>
          <p:cNvSpPr txBox="1">
            <a:spLocks noGrp="1"/>
          </p:cNvSpPr>
          <p:nvPr>
            <p:ph type="sldNum" sz="quarter" idx="12"/>
          </p:nvPr>
        </p:nvSpPr>
        <p:spPr/>
        <p:txBody>
          <a:bodyPr/>
          <a:lstStyle>
            <a:lvl1pPr>
              <a:defRPr smtClean="0">
                <a:solidFill>
                  <a:srgbClr val="FFFFFF"/>
                </a:solidFill>
              </a:defRPr>
            </a:lvl1pPr>
          </a:lstStyle>
          <a:p>
            <a:pPr>
              <a:defRPr/>
            </a:pPr>
            <a:fld id="{C8370228-F588-4607-9740-9D857A9B37AF}" type="slidenum">
              <a:rPr/>
              <a:pPr>
                <a:defRPr/>
              </a:pPr>
              <a:t>‹nr.›</a:t>
            </a:fld>
            <a:endParaRPr/>
          </a:p>
        </p:txBody>
      </p:sp>
    </p:spTree>
    <p:extLst>
      <p:ext uri="{BB962C8B-B14F-4D97-AF65-F5344CB8AC3E}">
        <p14:creationId xmlns:p14="http://schemas.microsoft.com/office/powerpoint/2010/main" val="356509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inal page">
    <p:bg>
      <p:bgPr>
        <a:solidFill>
          <a:srgbClr val="A4A4A6"/>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ED7F916-498B-44C8-BAE4-B8832E9EFB73}"/>
              </a:ext>
            </a:extLst>
          </p:cNvPr>
          <p:cNvSpPr txBox="1">
            <a:spLocks noChangeArrowheads="1"/>
          </p:cNvSpPr>
          <p:nvPr/>
        </p:nvSpPr>
        <p:spPr bwMode="auto">
          <a:xfrm>
            <a:off x="0" y="0"/>
            <a:ext cx="12192000" cy="6861175"/>
          </a:xfrm>
          <a:prstGeom prst="rect">
            <a:avLst/>
          </a:prstGeom>
          <a:solidFill>
            <a:srgbClr val="A4A4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pic>
        <p:nvPicPr>
          <p:cNvPr id="3" name="Graphic 7">
            <a:extLst>
              <a:ext uri="{FF2B5EF4-FFF2-40B4-BE49-F238E27FC236}">
                <a16:creationId xmlns:a16="http://schemas.microsoft.com/office/drawing/2014/main" id="{20E03E95-1E57-445F-9DCB-9E9A6CA16844}"/>
              </a:ext>
            </a:extLst>
          </p:cNvPr>
          <p:cNvPicPr>
            <a:picLocks noChangeAspect="1"/>
          </p:cNvPicPr>
          <p:nvPr/>
        </p:nvPicPr>
        <p:blipFill>
          <a:blip r:embed="rId2"/>
          <a:stretch>
            <a:fillRect/>
          </a:stretch>
        </p:blipFill>
        <p:spPr>
          <a:xfrm>
            <a:off x="4102100" y="2847975"/>
            <a:ext cx="3987800" cy="1162050"/>
          </a:xfrm>
          <a:prstGeom prst="rect">
            <a:avLst/>
          </a:prstGeom>
          <a:noFill/>
          <a:ln cap="flat">
            <a:noFill/>
          </a:ln>
        </p:spPr>
      </p:pic>
      <p:sp>
        <p:nvSpPr>
          <p:cNvPr id="4" name="text" descr="{&quot;templafy&quot;:{&quot;binding&quot;:&quot;Form.TitlePresentation&quot;,&quot;type&quot;:&quot;text&quot;}}" title="Form.TitlePresentation">
            <a:extLst>
              <a:ext uri="{FF2B5EF4-FFF2-40B4-BE49-F238E27FC236}">
                <a16:creationId xmlns:a16="http://schemas.microsoft.com/office/drawing/2014/main" id="{2DE99537-B518-4BB8-9215-3D35B3869094}"/>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5"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63BB2C20-1E8C-4219-86F3-654F15B3A2F2}"/>
              </a:ext>
            </a:extLst>
          </p:cNvPr>
          <p:cNvSpPr/>
          <p:nvPr/>
        </p:nvSpPr>
        <p:spPr>
          <a:xfrm>
            <a:off x="360363"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6" name="sweco web" descr="{&quot;templafy&quot;:{&quot;binding&quot;:&quot;UserProfile.FooterSelection.WebAddressNoWww&quot;,&quot;type&quot;:&quot;text&quot;}}">
            <a:extLst>
              <a:ext uri="{FF2B5EF4-FFF2-40B4-BE49-F238E27FC236}">
                <a16:creationId xmlns:a16="http://schemas.microsoft.com/office/drawing/2014/main" id="{A9C01C07-8A46-4829-9CB1-F05C9B22851E}"/>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7" name="Date Placeholder 3">
            <a:extLst>
              <a:ext uri="{FF2B5EF4-FFF2-40B4-BE49-F238E27FC236}">
                <a16:creationId xmlns:a16="http://schemas.microsoft.com/office/drawing/2014/main" id="{02186350-AEFD-44A8-AF21-56964A573B96}"/>
              </a:ext>
            </a:extLst>
          </p:cNvPr>
          <p:cNvSpPr txBox="1">
            <a:spLocks noGrp="1"/>
          </p:cNvSpPr>
          <p:nvPr>
            <p:ph type="dt" sz="half" idx="10"/>
          </p:nvPr>
        </p:nvSpPr>
        <p:spPr/>
        <p:txBody>
          <a:bodyPr/>
          <a:lstStyle>
            <a:lvl1pPr>
              <a:defRPr smtClean="0"/>
            </a:lvl1pPr>
          </a:lstStyle>
          <a:p>
            <a:pPr>
              <a:defRPr/>
            </a:pPr>
            <a:fld id="{02B5970A-EED3-48E2-BF4E-9A501D39C39C}" type="datetime4">
              <a:rPr/>
              <a:pPr>
                <a:defRPr/>
              </a:pPr>
              <a:t>12 December 2022</a:t>
            </a:fld>
            <a:endParaRPr/>
          </a:p>
        </p:txBody>
      </p:sp>
      <p:sp>
        <p:nvSpPr>
          <p:cNvPr id="8" name="Footer Placeholder 4">
            <a:extLst>
              <a:ext uri="{FF2B5EF4-FFF2-40B4-BE49-F238E27FC236}">
                <a16:creationId xmlns:a16="http://schemas.microsoft.com/office/drawing/2014/main" id="{B99EFA8F-4AA9-440C-98BA-5B252187A8D4}"/>
              </a:ext>
            </a:extLst>
          </p:cNvPr>
          <p:cNvSpPr txBox="1">
            <a:spLocks noGrp="1"/>
          </p:cNvSpPr>
          <p:nvPr>
            <p:ph type="ftr" sz="quarter" idx="11"/>
          </p:nvPr>
        </p:nvSpPr>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id="{1F996D55-5331-48AC-8590-41091D273B79}"/>
              </a:ext>
            </a:extLst>
          </p:cNvPr>
          <p:cNvSpPr txBox="1">
            <a:spLocks noGrp="1"/>
          </p:cNvSpPr>
          <p:nvPr>
            <p:ph type="sldNum" sz="quarter" idx="12"/>
          </p:nvPr>
        </p:nvSpPr>
        <p:spPr>
          <a:xfrm>
            <a:off x="0" y="6858000"/>
            <a:ext cx="0" cy="0"/>
          </a:xfrm>
        </p:spPr>
        <p:txBody>
          <a:bodyPr/>
          <a:lstStyle>
            <a:lvl1pPr>
              <a:defRPr smtClean="0"/>
            </a:lvl1pPr>
          </a:lstStyle>
          <a:p>
            <a:pPr>
              <a:defRPr/>
            </a:pPr>
            <a:fld id="{B197F640-9436-463D-8E3E-962447F83FCC}" type="slidenum">
              <a:rPr/>
              <a:pPr>
                <a:defRPr/>
              </a:pPr>
              <a:t>‹nr.›</a:t>
            </a:fld>
            <a:endParaRPr/>
          </a:p>
        </p:txBody>
      </p:sp>
    </p:spTree>
    <p:extLst>
      <p:ext uri="{BB962C8B-B14F-4D97-AF65-F5344CB8AC3E}">
        <p14:creationId xmlns:p14="http://schemas.microsoft.com/office/powerpoint/2010/main" val="146428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B bright green">
    <p:bg>
      <p:bgPr>
        <a:solidFill>
          <a:srgbClr val="9DD354"/>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FF5939B-24E1-4B2F-943E-DCB2CCCF9989}"/>
              </a:ext>
            </a:extLst>
          </p:cNvPr>
          <p:cNvSpPr txBox="1">
            <a:spLocks noChangeArrowheads="1"/>
          </p:cNvSpPr>
          <p:nvPr/>
        </p:nvSpPr>
        <p:spPr bwMode="auto">
          <a:xfrm>
            <a:off x="0" y="0"/>
            <a:ext cx="12192000"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endParaRPr lang="en-GB" altLang="nl-BE" sz="6000" b="1">
              <a:solidFill>
                <a:srgbClr val="000000"/>
              </a:solidFill>
              <a:latin typeface="Sweco Sans"/>
            </a:endParaRPr>
          </a:p>
        </p:txBody>
      </p:sp>
      <p:pic>
        <p:nvPicPr>
          <p:cNvPr id="5" name="Graphic 7">
            <a:extLst>
              <a:ext uri="{FF2B5EF4-FFF2-40B4-BE49-F238E27FC236}">
                <a16:creationId xmlns:a16="http://schemas.microsoft.com/office/drawing/2014/main" id="{4D22B1A0-AB79-41D8-AAD5-1A72AFFA6B18}"/>
              </a:ext>
            </a:extLst>
          </p:cNvPr>
          <p:cNvPicPr>
            <a:picLocks noChangeAspect="1"/>
          </p:cNvPicPr>
          <p:nvPr/>
        </p:nvPicPr>
        <p:blipFill>
          <a:blip r:embed="rId2"/>
          <a:stretch>
            <a:fillRect/>
          </a:stretch>
        </p:blipFill>
        <p:spPr>
          <a:xfrm>
            <a:off x="10023475" y="360363"/>
            <a:ext cx="1806575" cy="525462"/>
          </a:xfrm>
          <a:prstGeom prst="rect">
            <a:avLst/>
          </a:prstGeom>
          <a:noFill/>
          <a:ln cap="flat">
            <a:noFill/>
          </a:ln>
        </p:spPr>
      </p:pic>
      <p:sp>
        <p:nvSpPr>
          <p:cNvPr id="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7BF08867-169B-4798-AAEE-72E6DF8F3C92}"/>
              </a:ext>
            </a:extLst>
          </p:cNvPr>
          <p:cNvSpPr/>
          <p:nvPr/>
        </p:nvSpPr>
        <p:spPr>
          <a:xfrm>
            <a:off x="360363"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FBA2477D-FDFB-41CF-A5AA-C0C5333DECF6}"/>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10" name="sweco web" descr="{&quot;templafy&quot;:{&quot;binding&quot;:&quot;UserProfile.FooterSelection.WebAddressNoWww&quot;,&quot;type&quot;:&quot;text&quot;}}">
            <a:extLst>
              <a:ext uri="{FF2B5EF4-FFF2-40B4-BE49-F238E27FC236}">
                <a16:creationId xmlns:a16="http://schemas.microsoft.com/office/drawing/2014/main" id="{61B2B56B-0992-4D89-AF9A-083ACA478887}"/>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7" name="Title 1"/>
          <p:cNvSpPr txBox="1">
            <a:spLocks noGrp="1"/>
          </p:cNvSpPr>
          <p:nvPr>
            <p:ph type="ctrTitle"/>
          </p:nvPr>
        </p:nvSpPr>
        <p:spPr>
          <a:xfrm>
            <a:off x="2330448" y="1439997"/>
            <a:ext cx="7531199" cy="4697272"/>
          </a:xfrm>
        </p:spPr>
        <p:txBody>
          <a:bodyPr/>
          <a:lstStyle>
            <a:lvl1pPr>
              <a:defRPr sz="8000">
                <a:solidFill>
                  <a:srgbClr val="FFFFFF"/>
                </a:solidFill>
              </a:defRPr>
            </a:lvl1pPr>
          </a:lstStyle>
          <a:p>
            <a:pPr lvl="0"/>
            <a:r>
              <a:rPr lang="en-GB"/>
              <a:t>Click to add title</a:t>
            </a:r>
          </a:p>
        </p:txBody>
      </p:sp>
      <p:sp>
        <p:nvSpPr>
          <p:cNvPr id="8" name="Subtitle 2"/>
          <p:cNvSpPr txBox="1">
            <a:spLocks noGrp="1"/>
          </p:cNvSpPr>
          <p:nvPr>
            <p:ph type="subTitle" idx="1"/>
          </p:nvPr>
        </p:nvSpPr>
        <p:spPr>
          <a:xfrm>
            <a:off x="2329196" y="5058003"/>
            <a:ext cx="6541196" cy="359999"/>
          </a:xfrm>
        </p:spPr>
        <p:txBody>
          <a:bodyPr/>
          <a:lstStyle>
            <a:lvl1pPr marL="0" indent="0">
              <a:spcAft>
                <a:spcPts val="0"/>
              </a:spcAft>
              <a:buClr>
                <a:srgbClr val="E2E0DA"/>
              </a:buClr>
              <a:buFont typeface="Sweco Sans" pitchFamily="2"/>
              <a:buChar char="​"/>
              <a:defRPr sz="2400">
                <a:solidFill>
                  <a:srgbClr val="FFFFFF"/>
                </a:solidFill>
              </a:defRPr>
            </a:lvl1pPr>
          </a:lstStyle>
          <a:p>
            <a:pPr lvl="0"/>
            <a:r>
              <a:rPr lang="en-GB"/>
              <a:t>Click to add subtitle</a:t>
            </a:r>
          </a:p>
        </p:txBody>
      </p:sp>
      <p:sp>
        <p:nvSpPr>
          <p:cNvPr id="11" name="Date Placeholder 3" hidden="1">
            <a:extLst>
              <a:ext uri="{FF2B5EF4-FFF2-40B4-BE49-F238E27FC236}">
                <a16:creationId xmlns:a16="http://schemas.microsoft.com/office/drawing/2014/main" id="{9B2D3EA7-68FA-4870-A2E9-82B9E234CA38}"/>
              </a:ext>
            </a:extLst>
          </p:cNvPr>
          <p:cNvSpPr txBox="1">
            <a:spLocks noGrp="1"/>
          </p:cNvSpPr>
          <p:nvPr>
            <p:ph type="dt" sz="half" idx="10"/>
          </p:nvPr>
        </p:nvSpPr>
        <p:spPr/>
        <p:txBody>
          <a:bodyPr/>
          <a:lstStyle>
            <a:lvl1pPr>
              <a:defRPr smtClean="0"/>
            </a:lvl1pPr>
          </a:lstStyle>
          <a:p>
            <a:pPr>
              <a:defRPr/>
            </a:pPr>
            <a:fld id="{E4463DE4-D190-4198-AC4F-C83CE810B86C}" type="datetime4">
              <a:rPr/>
              <a:pPr>
                <a:defRPr/>
              </a:pPr>
              <a:t>12 December 2022</a:t>
            </a:fld>
            <a:endParaRPr/>
          </a:p>
        </p:txBody>
      </p:sp>
      <p:sp>
        <p:nvSpPr>
          <p:cNvPr id="12" name="Footer Placeholder 4" hidden="1">
            <a:extLst>
              <a:ext uri="{FF2B5EF4-FFF2-40B4-BE49-F238E27FC236}">
                <a16:creationId xmlns:a16="http://schemas.microsoft.com/office/drawing/2014/main" id="{A62859EF-38E9-4549-8867-8A7075726A2A}"/>
              </a:ext>
            </a:extLst>
          </p:cNvPr>
          <p:cNvSpPr txBox="1">
            <a:spLocks noGrp="1"/>
          </p:cNvSpPr>
          <p:nvPr>
            <p:ph type="ftr" sz="quarter" idx="11"/>
          </p:nvPr>
        </p:nvSpPr>
        <p:spPr/>
        <p:txBody>
          <a:bodyPr/>
          <a:lstStyle>
            <a:lvl1pPr>
              <a:defRPr/>
            </a:lvl1pPr>
          </a:lstStyle>
          <a:p>
            <a:pPr>
              <a:defRPr/>
            </a:pPr>
            <a:endParaRPr/>
          </a:p>
        </p:txBody>
      </p:sp>
      <p:sp>
        <p:nvSpPr>
          <p:cNvPr id="13" name="Slide Number Placeholder 5" hidden="1">
            <a:extLst>
              <a:ext uri="{FF2B5EF4-FFF2-40B4-BE49-F238E27FC236}">
                <a16:creationId xmlns:a16="http://schemas.microsoft.com/office/drawing/2014/main" id="{AB83855B-940A-4D60-929C-545E4D826D8D}"/>
              </a:ext>
            </a:extLst>
          </p:cNvPr>
          <p:cNvSpPr txBox="1">
            <a:spLocks noGrp="1"/>
          </p:cNvSpPr>
          <p:nvPr>
            <p:ph type="sldNum" sz="quarter" idx="12"/>
          </p:nvPr>
        </p:nvSpPr>
        <p:spPr>
          <a:xfrm>
            <a:off x="0" y="6858000"/>
            <a:ext cx="0" cy="0"/>
          </a:xfrm>
        </p:spPr>
        <p:txBody>
          <a:bodyPr/>
          <a:lstStyle>
            <a:lvl1pPr>
              <a:defRPr smtClean="0"/>
            </a:lvl1pPr>
          </a:lstStyle>
          <a:p>
            <a:pPr>
              <a:defRPr/>
            </a:pPr>
            <a:fld id="{AA75C0B2-D7A3-4243-B6AE-6A849DB1B654}" type="slidenum">
              <a:rPr/>
              <a:pPr>
                <a:defRPr/>
              </a:pPr>
              <a:t>‹nr.›</a:t>
            </a:fld>
            <a:endParaRPr/>
          </a:p>
        </p:txBody>
      </p:sp>
    </p:spTree>
    <p:extLst>
      <p:ext uri="{BB962C8B-B14F-4D97-AF65-F5344CB8AC3E}">
        <p14:creationId xmlns:p14="http://schemas.microsoft.com/office/powerpoint/2010/main" val="3738283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User guide ">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8D25E68-7446-4117-8FC3-1ED2C5E4C658}"/>
              </a:ext>
            </a:extLst>
          </p:cNvPr>
          <p:cNvSpPr txBox="1">
            <a:spLocks noChangeArrowheads="1"/>
          </p:cNvSpPr>
          <p:nvPr/>
        </p:nvSpPr>
        <p:spPr bwMode="auto">
          <a:xfrm>
            <a:off x="4308475" y="2489200"/>
            <a:ext cx="270033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3999"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00"/>
              </a:spcBef>
              <a:spcAft>
                <a:spcPts val="600"/>
              </a:spcAft>
            </a:pPr>
            <a:r>
              <a:rPr lang="en-GB" altLang="nl-BE" sz="1600">
                <a:solidFill>
                  <a:srgbClr val="000000"/>
                </a:solidFill>
                <a:latin typeface="Sweco Sans"/>
                <a:ea typeface="Sweco Sans"/>
                <a:cs typeface="Sweco Sans"/>
              </a:rPr>
              <a:t>PICTURES</a:t>
            </a:r>
            <a:br>
              <a:rPr lang="en-GB" altLang="nl-BE" sz="900">
                <a:solidFill>
                  <a:srgbClr val="000000"/>
                </a:solidFill>
                <a:latin typeface="Sweco Sans"/>
                <a:ea typeface="Sweco Sans"/>
                <a:cs typeface="Sweco Sans"/>
              </a:rPr>
            </a:br>
            <a:r>
              <a:rPr lang="en-GB" altLang="nl-BE" sz="900" b="1">
                <a:solidFill>
                  <a:srgbClr val="000000"/>
                </a:solidFill>
                <a:latin typeface="Sweco Sans"/>
                <a:ea typeface="Sweco Sans"/>
                <a:cs typeface="Sweco Sans"/>
              </a:rPr>
              <a:t>Insert corporate picture from Templafy</a:t>
            </a:r>
            <a:endParaRPr lang="en-GB" altLang="nl-BE" sz="900">
              <a:solidFill>
                <a:srgbClr val="000000"/>
              </a:solidFill>
              <a:latin typeface="Sweco Sans"/>
              <a:ea typeface="Sweco Sans"/>
              <a:cs typeface="Sweco Sans"/>
            </a:endParaRPr>
          </a:p>
          <a:p>
            <a:pPr eaLnBrk="1" hangingPunct="1">
              <a:spcAft>
                <a:spcPts val="600"/>
              </a:spcAft>
            </a:pPr>
            <a:r>
              <a:rPr lang="en-GB" altLang="nl-BE" sz="900" b="1">
                <a:solidFill>
                  <a:srgbClr val="000000"/>
                </a:solidFill>
                <a:latin typeface="Sweco Sans"/>
                <a:ea typeface="Sweco Sans"/>
                <a:cs typeface="Sweco Sans"/>
              </a:rPr>
              <a:t>1.</a:t>
            </a:r>
            <a:r>
              <a:rPr lang="en-GB" altLang="nl-BE" sz="900">
                <a:solidFill>
                  <a:srgbClr val="000000"/>
                </a:solidFill>
                <a:latin typeface="Sweco Sans"/>
                <a:ea typeface="Sweco Sans"/>
                <a:cs typeface="Sweco Sans"/>
              </a:rPr>
              <a:t> Click the blue </a:t>
            </a:r>
            <a:r>
              <a:rPr lang="en-GB" altLang="nl-BE" sz="900" b="1">
                <a:solidFill>
                  <a:srgbClr val="000000"/>
                </a:solidFill>
                <a:latin typeface="Sweco Sans"/>
                <a:ea typeface="Sweco Sans"/>
                <a:cs typeface="Sweco Sans"/>
              </a:rPr>
              <a:t>Templafy </a:t>
            </a:r>
            <a:r>
              <a:rPr lang="en-GB" altLang="nl-BE" sz="900">
                <a:solidFill>
                  <a:srgbClr val="000000"/>
                </a:solidFill>
                <a:latin typeface="Sweco Sans"/>
                <a:ea typeface="Sweco Sans"/>
                <a:cs typeface="Sweco Sans"/>
              </a:rPr>
              <a:t>button</a:t>
            </a:r>
          </a:p>
          <a:p>
            <a:pPr eaLnBrk="1" hangingPunct="1">
              <a:spcAft>
                <a:spcPts val="600"/>
              </a:spcAft>
            </a:pPr>
            <a:r>
              <a:rPr lang="en-GB" altLang="nl-BE" sz="900" b="1">
                <a:solidFill>
                  <a:srgbClr val="000000"/>
                </a:solidFill>
                <a:latin typeface="Sweco Sans"/>
                <a:ea typeface="Sweco Sans"/>
                <a:cs typeface="Sweco Sans"/>
              </a:rPr>
              <a:t>2. </a:t>
            </a:r>
            <a:r>
              <a:rPr lang="en-GB" altLang="nl-BE" sz="900">
                <a:solidFill>
                  <a:srgbClr val="000000"/>
                </a:solidFill>
                <a:latin typeface="Sweco Sans"/>
                <a:ea typeface="Sweco Sans"/>
                <a:cs typeface="Sweco Sans"/>
              </a:rPr>
              <a:t>Click the </a:t>
            </a:r>
            <a:r>
              <a:rPr lang="en-GB" altLang="nl-BE" sz="900" b="1">
                <a:solidFill>
                  <a:srgbClr val="000000"/>
                </a:solidFill>
                <a:latin typeface="Sweco Sans"/>
                <a:ea typeface="Sweco Sans"/>
                <a:cs typeface="Sweco Sans"/>
              </a:rPr>
              <a:t>Sweco PickIt </a:t>
            </a:r>
            <a:r>
              <a:rPr lang="en-GB" altLang="nl-BE" sz="900">
                <a:solidFill>
                  <a:srgbClr val="000000"/>
                </a:solidFill>
                <a:latin typeface="Sweco Sans"/>
                <a:ea typeface="Sweco Sans"/>
                <a:cs typeface="Sweco Sans"/>
              </a:rPr>
              <a:t>button in the </a:t>
            </a:r>
            <a:br>
              <a:rPr lang="en-GB" altLang="nl-BE" sz="900">
                <a:solidFill>
                  <a:srgbClr val="000000"/>
                </a:solidFill>
                <a:latin typeface="Sweco Sans"/>
                <a:ea typeface="Sweco Sans"/>
                <a:cs typeface="Sweco Sans"/>
              </a:rPr>
            </a:br>
            <a:r>
              <a:rPr lang="en-GB" altLang="nl-BE" sz="900">
                <a:solidFill>
                  <a:srgbClr val="000000"/>
                </a:solidFill>
                <a:latin typeface="Sweco Sans"/>
                <a:ea typeface="Sweco Sans"/>
                <a:cs typeface="Sweco Sans"/>
              </a:rPr>
              <a:t>Templafy pane on the right side of the screen</a:t>
            </a:r>
          </a:p>
          <a:p>
            <a:pPr eaLnBrk="1" hangingPunct="1"/>
            <a:endParaRPr lang="en-GB" altLang="nl-BE" sz="900">
              <a:solidFill>
                <a:srgbClr val="000000"/>
              </a:solidFill>
              <a:latin typeface="Sweco Sans"/>
              <a:ea typeface="Sweco Sans"/>
              <a:cs typeface="Sweco Sans"/>
            </a:endParaRPr>
          </a:p>
          <a:p>
            <a:pPr eaLnBrk="1" hangingPunct="1">
              <a:spcAft>
                <a:spcPts val="600"/>
              </a:spcAft>
            </a:pPr>
            <a:r>
              <a:rPr lang="en-GB" altLang="nl-BE" sz="900" b="1">
                <a:solidFill>
                  <a:srgbClr val="000000"/>
                </a:solidFill>
                <a:latin typeface="Sweco Sans"/>
                <a:ea typeface="Sweco Sans"/>
                <a:cs typeface="Sweco Sans"/>
              </a:rPr>
              <a:t>Insert picture</a:t>
            </a:r>
          </a:p>
          <a:p>
            <a:pPr eaLnBrk="1" hangingPunct="1">
              <a:spcAft>
                <a:spcPts val="600"/>
              </a:spcAft>
            </a:pPr>
            <a:r>
              <a:rPr lang="en-GB" altLang="nl-BE" sz="900">
                <a:solidFill>
                  <a:srgbClr val="000000"/>
                </a:solidFill>
                <a:latin typeface="Sweco Sans"/>
                <a:ea typeface="Sweco Sans"/>
                <a:cs typeface="Sweco Sans"/>
              </a:rPr>
              <a:t>On slides with pictureplaceholder, click on the icon and choose </a:t>
            </a:r>
            <a:r>
              <a:rPr lang="en-GB" altLang="nl-BE" sz="900" b="1">
                <a:solidFill>
                  <a:srgbClr val="000000"/>
                </a:solidFill>
                <a:latin typeface="Sweco Sans"/>
                <a:ea typeface="Sweco Sans"/>
                <a:cs typeface="Sweco Sans"/>
              </a:rPr>
              <a:t>Insert </a:t>
            </a:r>
            <a:r>
              <a:rPr lang="en-GB" altLang="nl-BE" sz="900">
                <a:solidFill>
                  <a:srgbClr val="000000"/>
                </a:solidFill>
                <a:latin typeface="Sweco Sans"/>
                <a:ea typeface="Sweco Sans"/>
                <a:cs typeface="Sweco Sans"/>
              </a:rPr>
              <a:t>to browse for a picture or </a:t>
            </a:r>
            <a:r>
              <a:rPr lang="en-GB" altLang="nl-BE" sz="900" b="1">
                <a:solidFill>
                  <a:srgbClr val="000000"/>
                </a:solidFill>
                <a:latin typeface="Sweco Sans"/>
                <a:ea typeface="Sweco Sans"/>
                <a:cs typeface="Sweco Sans"/>
              </a:rPr>
              <a:t>click on the frame</a:t>
            </a:r>
            <a:r>
              <a:rPr lang="en-GB" altLang="nl-BE" sz="900">
                <a:solidFill>
                  <a:srgbClr val="000000"/>
                </a:solidFill>
                <a:latin typeface="Sweco Sans"/>
                <a:ea typeface="Sweco Sans"/>
                <a:cs typeface="Sweco Sans"/>
              </a:rPr>
              <a:t> and insert from </a:t>
            </a:r>
            <a:r>
              <a:rPr lang="en-GB" altLang="nl-BE" sz="900" b="1">
                <a:solidFill>
                  <a:srgbClr val="000000"/>
                </a:solidFill>
                <a:latin typeface="Sweco Sans"/>
                <a:ea typeface="Sweco Sans"/>
                <a:cs typeface="Sweco Sans"/>
              </a:rPr>
              <a:t>Sweco PickIt</a:t>
            </a:r>
          </a:p>
          <a:p>
            <a:pPr eaLnBrk="1" hangingPunct="1">
              <a:spcBef>
                <a:spcPts val="1200"/>
              </a:spcBef>
              <a:spcAft>
                <a:spcPts val="600"/>
              </a:spcAft>
            </a:pPr>
            <a:r>
              <a:rPr lang="en-GB" altLang="nl-BE" sz="900" b="1">
                <a:solidFill>
                  <a:srgbClr val="000000"/>
                </a:solidFill>
                <a:latin typeface="Sweco Sans"/>
                <a:ea typeface="Sweco Sans"/>
                <a:cs typeface="Sweco Sans"/>
              </a:rPr>
              <a:t>Crop picture</a:t>
            </a:r>
          </a:p>
          <a:p>
            <a:pPr eaLnBrk="1" hangingPunct="1">
              <a:spcAft>
                <a:spcPts val="600"/>
              </a:spcAft>
            </a:pPr>
            <a:r>
              <a:rPr lang="en-GB" altLang="nl-BE" sz="900" b="1">
                <a:solidFill>
                  <a:srgbClr val="000000"/>
                </a:solidFill>
                <a:latin typeface="Sweco Sans"/>
                <a:ea typeface="Sweco Sans"/>
                <a:cs typeface="Sweco Sans"/>
              </a:rPr>
              <a:t>1. </a:t>
            </a:r>
            <a:r>
              <a:rPr lang="en-GB" altLang="nl-BE" sz="900">
                <a:solidFill>
                  <a:srgbClr val="000000"/>
                </a:solidFill>
                <a:latin typeface="Sweco Sans"/>
                <a:ea typeface="Sweco Sans"/>
                <a:cs typeface="Sweco Sans"/>
              </a:rPr>
              <a:t>Click </a:t>
            </a:r>
            <a:r>
              <a:rPr lang="en-GB" altLang="nl-BE" sz="900" b="1">
                <a:solidFill>
                  <a:srgbClr val="000000"/>
                </a:solidFill>
                <a:latin typeface="Sweco Sans"/>
                <a:ea typeface="Sweco Sans"/>
                <a:cs typeface="Sweco Sans"/>
              </a:rPr>
              <a:t>Crop</a:t>
            </a:r>
            <a:r>
              <a:rPr lang="en-GB" altLang="nl-BE" sz="900">
                <a:solidFill>
                  <a:srgbClr val="000000"/>
                </a:solidFill>
                <a:latin typeface="Sweco Sans"/>
                <a:ea typeface="Sweco Sans"/>
                <a:cs typeface="Sweco Sans"/>
              </a:rPr>
              <a:t> to change size or focus of the picture</a:t>
            </a:r>
          </a:p>
          <a:p>
            <a:pPr eaLnBrk="1" hangingPunct="1"/>
            <a:r>
              <a:rPr lang="en-GB" altLang="nl-BE" sz="900" b="1">
                <a:solidFill>
                  <a:srgbClr val="000000"/>
                </a:solidFill>
                <a:latin typeface="Sweco Sans"/>
                <a:ea typeface="Sweco Sans"/>
                <a:cs typeface="Sweco Sans"/>
              </a:rPr>
              <a:t>2. </a:t>
            </a:r>
            <a:r>
              <a:rPr lang="en-GB" altLang="nl-BE" sz="900">
                <a:solidFill>
                  <a:srgbClr val="000000"/>
                </a:solidFill>
                <a:latin typeface="Sweco Sans"/>
                <a:ea typeface="Sweco Sans"/>
                <a:cs typeface="Sweco Sans"/>
              </a:rPr>
              <a:t>If you want to scale the picture, hold </a:t>
            </a:r>
            <a:r>
              <a:rPr lang="en-GB" altLang="nl-BE" sz="900" b="1">
                <a:solidFill>
                  <a:srgbClr val="000000"/>
                </a:solidFill>
                <a:latin typeface="Sweco Sans"/>
                <a:ea typeface="Sweco Sans"/>
                <a:cs typeface="Sweco Sans"/>
              </a:rPr>
              <a:t>SHIFT</a:t>
            </a:r>
            <a:r>
              <a:rPr lang="en-GB" altLang="nl-BE" sz="900">
                <a:solidFill>
                  <a:srgbClr val="000000"/>
                </a:solidFill>
                <a:latin typeface="Sweco Sans"/>
                <a:ea typeface="Sweco Sans"/>
                <a:cs typeface="Sweco Sans"/>
              </a:rPr>
              <a:t>-key down while dragging the corners of the picture</a:t>
            </a:r>
            <a:br>
              <a:rPr lang="en-GB" altLang="nl-BE" sz="900">
                <a:solidFill>
                  <a:srgbClr val="000000"/>
                </a:solidFill>
                <a:latin typeface="Sweco Sans"/>
                <a:ea typeface="Sweco Sans"/>
                <a:cs typeface="Sweco Sans"/>
              </a:rPr>
            </a:br>
            <a:endParaRPr lang="en-GB" altLang="nl-BE" sz="900">
              <a:solidFill>
                <a:srgbClr val="000000"/>
              </a:solidFill>
              <a:latin typeface="Sweco Sans"/>
              <a:ea typeface="Sweco Sans"/>
              <a:cs typeface="Sweco Sans"/>
            </a:endParaRPr>
          </a:p>
          <a:p>
            <a:pPr eaLnBrk="1" hangingPunct="1">
              <a:spcAft>
                <a:spcPts val="600"/>
              </a:spcAft>
            </a:pPr>
            <a:r>
              <a:rPr lang="en-GB" altLang="nl-BE" sz="900" b="1">
                <a:solidFill>
                  <a:srgbClr val="000000"/>
                </a:solidFill>
                <a:latin typeface="Sweco Sans"/>
                <a:ea typeface="Sweco Sans"/>
                <a:cs typeface="Sweco Sans"/>
              </a:rPr>
              <a:t>HINT: </a:t>
            </a:r>
            <a:r>
              <a:rPr lang="en-GB" altLang="nl-BE" sz="900">
                <a:solidFill>
                  <a:srgbClr val="000000"/>
                </a:solidFill>
                <a:latin typeface="Sweco Sans"/>
                <a:ea typeface="Sweco Sans"/>
                <a:cs typeface="Sweco Sans"/>
              </a:rPr>
              <a:t>If you delete the picture and insert a new one, the picture may lie in front of the text or graphic. If this happens, select the picture, right-click and choose </a:t>
            </a:r>
            <a:r>
              <a:rPr lang="en-GB" altLang="nl-BE" sz="900" b="1">
                <a:solidFill>
                  <a:srgbClr val="000000"/>
                </a:solidFill>
                <a:latin typeface="Sweco Sans"/>
                <a:ea typeface="Sweco Sans"/>
                <a:cs typeface="Sweco Sans"/>
              </a:rPr>
              <a:t>Send to Back</a:t>
            </a:r>
          </a:p>
        </p:txBody>
      </p:sp>
      <p:pic>
        <p:nvPicPr>
          <p:cNvPr id="3" name="Picture 19">
            <a:extLst>
              <a:ext uri="{FF2B5EF4-FFF2-40B4-BE49-F238E27FC236}">
                <a16:creationId xmlns:a16="http://schemas.microsoft.com/office/drawing/2014/main" id="{F8A461D3-E00C-4DB2-A876-905488EC2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4710113"/>
            <a:ext cx="3143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E32F4D1A-C460-4284-A847-F92CC0B8FE7F}"/>
              </a:ext>
            </a:extLst>
          </p:cNvPr>
          <p:cNvSpPr txBox="1">
            <a:spLocks noChangeArrowheads="1"/>
          </p:cNvSpPr>
          <p:nvPr/>
        </p:nvSpPr>
        <p:spPr bwMode="auto">
          <a:xfrm>
            <a:off x="8453438" y="1090613"/>
            <a:ext cx="26987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3999"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GB" altLang="nl-BE" sz="1600">
                <a:solidFill>
                  <a:srgbClr val="000000"/>
                </a:solidFill>
                <a:latin typeface="Sweco Sans"/>
                <a:ea typeface="Sweco Sans"/>
                <a:cs typeface="Sweco Sans"/>
              </a:rPr>
              <a:t>SLIDES &amp; SLIDE ELEMENTS</a:t>
            </a:r>
          </a:p>
          <a:p>
            <a:pPr eaLnBrk="1" hangingPunct="1">
              <a:spcAft>
                <a:spcPts val="600"/>
              </a:spcAft>
            </a:pPr>
            <a:r>
              <a:rPr lang="en-GB" altLang="nl-BE" sz="900">
                <a:solidFill>
                  <a:srgbClr val="000000"/>
                </a:solidFill>
                <a:latin typeface="Sweco Sans"/>
                <a:ea typeface="Sweco Sans"/>
                <a:cs typeface="Sweco Sans"/>
              </a:rPr>
              <a:t>Insert predefined slides and elements from the Templafy button. Choose </a:t>
            </a:r>
            <a:r>
              <a:rPr lang="en-GB" altLang="nl-BE" sz="900" b="1">
                <a:solidFill>
                  <a:srgbClr val="000000"/>
                </a:solidFill>
                <a:latin typeface="Sweco Sans"/>
                <a:ea typeface="Sweco Sans"/>
                <a:cs typeface="Sweco Sans"/>
              </a:rPr>
              <a:t>Slides</a:t>
            </a:r>
            <a:r>
              <a:rPr lang="en-GB" altLang="nl-BE" sz="900">
                <a:solidFill>
                  <a:srgbClr val="000000"/>
                </a:solidFill>
                <a:latin typeface="Sweco Sans"/>
                <a:ea typeface="Sweco Sans"/>
                <a:cs typeface="Sweco Sans"/>
              </a:rPr>
              <a:t> and </a:t>
            </a:r>
            <a:r>
              <a:rPr lang="en-GB" altLang="nl-BE" sz="900" b="1">
                <a:solidFill>
                  <a:srgbClr val="000000"/>
                </a:solidFill>
                <a:latin typeface="Sweco Sans"/>
                <a:ea typeface="Sweco Sans"/>
                <a:cs typeface="Sweco Sans"/>
              </a:rPr>
              <a:t>Slide elements </a:t>
            </a:r>
            <a:r>
              <a:rPr lang="en-GB" altLang="nl-BE" sz="900">
                <a:solidFill>
                  <a:srgbClr val="000000"/>
                </a:solidFill>
                <a:latin typeface="Sweco Sans"/>
                <a:ea typeface="Sweco Sans"/>
                <a:cs typeface="Sweco Sans"/>
              </a:rPr>
              <a:t>from the dropdown menu or from the buttons in the Templafy pane on the right side of the screen</a:t>
            </a:r>
          </a:p>
          <a:p>
            <a:pPr eaLnBrk="1" hangingPunct="1">
              <a:spcBef>
                <a:spcPts val="1200"/>
              </a:spcBef>
              <a:spcAft>
                <a:spcPts val="600"/>
              </a:spcAft>
            </a:pPr>
            <a:r>
              <a:rPr lang="en-GB" altLang="nl-BE" sz="1600">
                <a:solidFill>
                  <a:srgbClr val="000000"/>
                </a:solidFill>
                <a:latin typeface="Sweco Sans"/>
                <a:ea typeface="Sweco Sans"/>
                <a:cs typeface="Sweco Sans"/>
              </a:rPr>
              <a:t>COPY/PASTE CONTENT</a:t>
            </a:r>
          </a:p>
          <a:p>
            <a:pPr eaLnBrk="1" hangingPunct="1">
              <a:spcAft>
                <a:spcPts val="600"/>
              </a:spcAft>
            </a:pPr>
            <a:r>
              <a:rPr lang="en-GB" altLang="nl-BE" sz="900">
                <a:solidFill>
                  <a:srgbClr val="000000"/>
                </a:solidFill>
                <a:latin typeface="Sweco Sans"/>
                <a:ea typeface="Sweco Sans"/>
                <a:cs typeface="Sweco Sans"/>
              </a:rPr>
              <a:t>When copying old content to your new presentation, 2 options are available:</a:t>
            </a:r>
          </a:p>
          <a:p>
            <a:pPr eaLnBrk="1" hangingPunct="1">
              <a:spcAft>
                <a:spcPts val="600"/>
              </a:spcAft>
            </a:pPr>
            <a:r>
              <a:rPr lang="en-GB" altLang="nl-BE" sz="900" b="1">
                <a:solidFill>
                  <a:srgbClr val="000000"/>
                </a:solidFill>
                <a:latin typeface="Sweco Sans"/>
                <a:ea typeface="Sweco Sans"/>
                <a:cs typeface="Sweco Sans"/>
              </a:rPr>
              <a:t>1. Best practice: </a:t>
            </a:r>
            <a:r>
              <a:rPr lang="en-GB" altLang="nl-BE" sz="900">
                <a:solidFill>
                  <a:srgbClr val="000000"/>
                </a:solidFill>
                <a:latin typeface="Sweco Sans"/>
                <a:ea typeface="Sweco Sans"/>
                <a:cs typeface="Sweco Sans"/>
              </a:rPr>
              <a:t>Create a slide in your new presentation and copy </a:t>
            </a:r>
            <a:r>
              <a:rPr lang="en-GB" altLang="nl-BE" sz="900" u="sng">
                <a:solidFill>
                  <a:srgbClr val="000000"/>
                </a:solidFill>
                <a:latin typeface="Sweco Sans"/>
                <a:ea typeface="Sweco Sans"/>
                <a:cs typeface="Sweco Sans"/>
              </a:rPr>
              <a:t>one</a:t>
            </a:r>
            <a:r>
              <a:rPr lang="en-GB" altLang="nl-BE" sz="900">
                <a:solidFill>
                  <a:srgbClr val="000000"/>
                </a:solidFill>
                <a:latin typeface="Sweco Sans"/>
                <a:ea typeface="Sweco Sans"/>
                <a:cs typeface="Sweco Sans"/>
              </a:rPr>
              <a:t> piece of content at a time (e.g. copy all text from </a:t>
            </a:r>
            <a:r>
              <a:rPr lang="en-GB" altLang="nl-BE" sz="900" u="sng">
                <a:solidFill>
                  <a:srgbClr val="000000"/>
                </a:solidFill>
                <a:latin typeface="Sweco Sans"/>
                <a:ea typeface="Sweco Sans"/>
                <a:cs typeface="Sweco Sans"/>
              </a:rPr>
              <a:t>one</a:t>
            </a:r>
            <a:r>
              <a:rPr lang="en-GB" altLang="nl-BE" sz="900">
                <a:solidFill>
                  <a:srgbClr val="000000"/>
                </a:solidFill>
                <a:latin typeface="Sweco Sans"/>
                <a:ea typeface="Sweco Sans"/>
                <a:cs typeface="Sweco Sans"/>
              </a:rPr>
              <a:t> textbox)</a:t>
            </a:r>
            <a:endParaRPr lang="en-GB" altLang="nl-BE" sz="900" b="1" u="sng">
              <a:solidFill>
                <a:srgbClr val="000000"/>
              </a:solidFill>
              <a:latin typeface="Sweco Sans"/>
              <a:ea typeface="Sweco Sans"/>
              <a:cs typeface="Sweco Sans"/>
            </a:endParaRPr>
          </a:p>
          <a:p>
            <a:pPr eaLnBrk="1" hangingPunct="1">
              <a:spcAft>
                <a:spcPts val="600"/>
              </a:spcAft>
            </a:pPr>
            <a:r>
              <a:rPr lang="en-GB" altLang="nl-BE" sz="900" b="1">
                <a:solidFill>
                  <a:srgbClr val="000000"/>
                </a:solidFill>
                <a:latin typeface="Sweco Sans"/>
                <a:ea typeface="Sweco Sans"/>
                <a:cs typeface="Sweco Sans"/>
              </a:rPr>
              <a:t>2. </a:t>
            </a:r>
            <a:r>
              <a:rPr lang="en-GB" altLang="nl-BE" sz="900">
                <a:solidFill>
                  <a:srgbClr val="000000"/>
                </a:solidFill>
                <a:latin typeface="Sweco Sans"/>
                <a:ea typeface="Sweco Sans"/>
                <a:cs typeface="Sweco Sans"/>
              </a:rPr>
              <a:t>Or copy an entire slide into your new presentation and then choose a fitting layout. Remember to delete the old, wrong layouts (go to View &gt; Slidemaster and delete them)</a:t>
            </a:r>
          </a:p>
          <a:p>
            <a:pPr eaLnBrk="1" hangingPunct="1">
              <a:spcBef>
                <a:spcPts val="1200"/>
              </a:spcBef>
              <a:spcAft>
                <a:spcPts val="600"/>
              </a:spcAft>
            </a:pPr>
            <a:r>
              <a:rPr lang="en-GB" altLang="nl-BE" sz="1600">
                <a:solidFill>
                  <a:srgbClr val="000000"/>
                </a:solidFill>
                <a:latin typeface="Sweco Sans"/>
                <a:ea typeface="Sweco Sans"/>
                <a:cs typeface="Sweco Sans"/>
              </a:rPr>
              <a:t>GUIDES</a:t>
            </a:r>
            <a:endParaRPr lang="en-GB" altLang="nl-BE" sz="1600" b="1">
              <a:solidFill>
                <a:srgbClr val="000000"/>
              </a:solidFill>
              <a:latin typeface="Sweco Sans"/>
              <a:ea typeface="Sweco Sans"/>
              <a:cs typeface="Sweco Sans"/>
            </a:endParaRPr>
          </a:p>
          <a:p>
            <a:pPr eaLnBrk="1" hangingPunct="1">
              <a:spcAft>
                <a:spcPts val="600"/>
              </a:spcAft>
            </a:pPr>
            <a:r>
              <a:rPr lang="en-GB" altLang="nl-BE" sz="900">
                <a:solidFill>
                  <a:srgbClr val="000000"/>
                </a:solidFill>
                <a:latin typeface="Sweco Sans"/>
                <a:ea typeface="Sweco Sans"/>
                <a:cs typeface="Sweco Sans"/>
              </a:rPr>
              <a:t>Click the </a:t>
            </a:r>
            <a:r>
              <a:rPr lang="en-GB" altLang="nl-BE" sz="900" b="1">
                <a:solidFill>
                  <a:srgbClr val="000000"/>
                </a:solidFill>
                <a:latin typeface="Sweco Sans"/>
                <a:ea typeface="Sweco Sans"/>
                <a:cs typeface="Sweco Sans"/>
              </a:rPr>
              <a:t>View</a:t>
            </a:r>
            <a:r>
              <a:rPr lang="en-GB" altLang="nl-BE" sz="900">
                <a:solidFill>
                  <a:srgbClr val="000000"/>
                </a:solidFill>
                <a:latin typeface="Sweco Sans"/>
                <a:ea typeface="Sweco Sans"/>
                <a:cs typeface="Sweco Sans"/>
              </a:rPr>
              <a:t> tab and set tick mark next to </a:t>
            </a:r>
            <a:r>
              <a:rPr lang="en-GB" altLang="nl-BE" sz="900" b="1">
                <a:solidFill>
                  <a:srgbClr val="000000"/>
                </a:solidFill>
                <a:latin typeface="Sweco Sans"/>
                <a:ea typeface="Sweco Sans"/>
                <a:cs typeface="Sweco Sans"/>
              </a:rPr>
              <a:t>Guides</a:t>
            </a:r>
            <a:endParaRPr lang="en-GB" altLang="nl-BE" sz="900">
              <a:solidFill>
                <a:srgbClr val="000000"/>
              </a:solidFill>
              <a:latin typeface="Sweco Sans"/>
              <a:ea typeface="Sweco Sans"/>
              <a:cs typeface="Sweco Sans"/>
            </a:endParaRPr>
          </a:p>
          <a:p>
            <a:pPr eaLnBrk="1" hangingPunct="1">
              <a:spcAft>
                <a:spcPts val="600"/>
              </a:spcAft>
            </a:pPr>
            <a:r>
              <a:rPr lang="en-GB" altLang="nl-BE" sz="900" b="1">
                <a:solidFill>
                  <a:srgbClr val="000000"/>
                </a:solidFill>
                <a:latin typeface="Sweco Sans"/>
                <a:ea typeface="Sweco Sans"/>
                <a:cs typeface="Sweco Sans"/>
              </a:rPr>
              <a:t>HINT: Alt + F9 </a:t>
            </a:r>
            <a:r>
              <a:rPr lang="en-GB" altLang="nl-BE" sz="900">
                <a:solidFill>
                  <a:srgbClr val="000000"/>
                </a:solidFill>
                <a:latin typeface="Sweco Sans"/>
                <a:ea typeface="Sweco Sans"/>
                <a:cs typeface="Sweco Sans"/>
              </a:rPr>
              <a:t>for quick view of guides</a:t>
            </a:r>
            <a:br>
              <a:rPr lang="en-GB" altLang="nl-BE" sz="900">
                <a:solidFill>
                  <a:srgbClr val="000000"/>
                </a:solidFill>
                <a:latin typeface="Sweco Sans"/>
                <a:ea typeface="Sweco Sans"/>
                <a:cs typeface="Sweco Sans"/>
              </a:rPr>
            </a:br>
            <a:r>
              <a:rPr lang="en-GB" altLang="nl-BE" sz="900" b="1">
                <a:solidFill>
                  <a:srgbClr val="000000"/>
                </a:solidFill>
                <a:latin typeface="Sweco Sans"/>
                <a:ea typeface="Sweco Sans"/>
                <a:cs typeface="Sweco Sans"/>
              </a:rPr>
              <a:t>Mac: </a:t>
            </a:r>
            <a:r>
              <a:rPr lang="en-GB" altLang="nl-BE" sz="900">
                <a:solidFill>
                  <a:srgbClr val="333333"/>
                </a:solidFill>
                <a:latin typeface="Sweco Sans"/>
              </a:rPr>
              <a:t>⌘ </a:t>
            </a:r>
            <a:r>
              <a:rPr lang="en-GB" altLang="nl-BE" sz="900">
                <a:solidFill>
                  <a:srgbClr val="000000"/>
                </a:solidFill>
                <a:latin typeface="Sweco Sans"/>
                <a:ea typeface="Sweco Sans"/>
                <a:cs typeface="Sweco Sans"/>
              </a:rPr>
              <a:t>+ option + ctrl + G</a:t>
            </a:r>
            <a:endParaRPr lang="en-GB" altLang="nl-BE" sz="900" b="1">
              <a:solidFill>
                <a:srgbClr val="000000"/>
              </a:solidFill>
              <a:latin typeface="Sweco Sans"/>
              <a:ea typeface="Sweco Sans"/>
              <a:cs typeface="Sweco Sans"/>
            </a:endParaRPr>
          </a:p>
          <a:p>
            <a:pPr eaLnBrk="1" hangingPunct="1">
              <a:spcAft>
                <a:spcPts val="600"/>
              </a:spcAft>
            </a:pPr>
            <a:endParaRPr lang="en-GB" altLang="nl-BE" sz="900" b="1">
              <a:solidFill>
                <a:srgbClr val="000000"/>
              </a:solidFill>
              <a:latin typeface="Sweco Sans"/>
              <a:ea typeface="Sweco Sans"/>
              <a:cs typeface="Sweco Sans"/>
            </a:endParaRPr>
          </a:p>
        </p:txBody>
      </p:sp>
      <p:sp>
        <p:nvSpPr>
          <p:cNvPr id="5" name="Fast overskrift">
            <a:extLst>
              <a:ext uri="{FF2B5EF4-FFF2-40B4-BE49-F238E27FC236}">
                <a16:creationId xmlns:a16="http://schemas.microsoft.com/office/drawing/2014/main" id="{65349677-BBA7-466A-BD9F-05A18865D676}"/>
              </a:ext>
            </a:extLst>
          </p:cNvPr>
          <p:cNvSpPr txBox="1">
            <a:spLocks noChangeArrowheads="1"/>
          </p:cNvSpPr>
          <p:nvPr/>
        </p:nvSpPr>
        <p:spPr bwMode="auto">
          <a:xfrm>
            <a:off x="719138" y="369888"/>
            <a:ext cx="107489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3000"/>
              </a:lnSpc>
            </a:pPr>
            <a:r>
              <a:rPr lang="en-GB" altLang="nl-BE" sz="3200">
                <a:solidFill>
                  <a:srgbClr val="000000"/>
                </a:solidFill>
                <a:latin typeface="Sweco Sans"/>
                <a:ea typeface="Sweco Sans"/>
                <a:cs typeface="Sweco Sans"/>
              </a:rPr>
              <a:t>TIPS &amp; TRICKS - YOUR USER GUIDE</a:t>
            </a:r>
          </a:p>
        </p:txBody>
      </p:sp>
      <p:pic>
        <p:nvPicPr>
          <p:cNvPr id="6" name="Picture 33">
            <a:extLst>
              <a:ext uri="{FF2B5EF4-FFF2-40B4-BE49-F238E27FC236}">
                <a16:creationId xmlns:a16="http://schemas.microsoft.com/office/drawing/2014/main" id="{84D41AA1-F9EC-41A2-8091-3B55423EC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3863975"/>
            <a:ext cx="3413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AV~1.SKA\AppData\Local\Temp\SNAGHTMLe48c1e.PNG">
            <a:extLst>
              <a:ext uri="{FF2B5EF4-FFF2-40B4-BE49-F238E27FC236}">
                <a16:creationId xmlns:a16="http://schemas.microsoft.com/office/drawing/2014/main" id="{1DCB81D1-50E7-45EE-9023-1EA0BDCD6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3438" y="1379538"/>
            <a:ext cx="6508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81D03873-F470-49B0-A11A-34D0A7AD1DED}"/>
              </a:ext>
            </a:extLst>
          </p:cNvPr>
          <p:cNvSpPr txBox="1">
            <a:spLocks noChangeArrowheads="1"/>
          </p:cNvSpPr>
          <p:nvPr/>
        </p:nvSpPr>
        <p:spPr bwMode="auto">
          <a:xfrm>
            <a:off x="4303713" y="1090613"/>
            <a:ext cx="250031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GB" altLang="nl-BE" sz="1600">
                <a:solidFill>
                  <a:srgbClr val="000000"/>
                </a:solidFill>
                <a:latin typeface="Sweco Sans"/>
                <a:ea typeface="Sweco Sans"/>
                <a:cs typeface="Sweco Sans"/>
              </a:rPr>
              <a:t>SLIDES &amp; LAYOUTS</a:t>
            </a:r>
          </a:p>
          <a:p>
            <a:pPr eaLnBrk="1" hangingPunct="1">
              <a:spcAft>
                <a:spcPts val="600"/>
              </a:spcAft>
            </a:pPr>
            <a:r>
              <a:rPr lang="en-GB" altLang="nl-BE" sz="900">
                <a:solidFill>
                  <a:srgbClr val="000000"/>
                </a:solidFill>
                <a:latin typeface="Sweco Sans"/>
                <a:ea typeface="Sweco Sans"/>
                <a:cs typeface="Sweco Sans"/>
              </a:rPr>
              <a:t>Click on the menu </a:t>
            </a:r>
            <a:r>
              <a:rPr lang="en-GB" altLang="nl-BE" sz="900" b="1">
                <a:solidFill>
                  <a:srgbClr val="000000"/>
                </a:solidFill>
                <a:latin typeface="Sweco Sans"/>
                <a:ea typeface="Sweco Sans"/>
                <a:cs typeface="Sweco Sans"/>
              </a:rPr>
              <a:t>New Slide </a:t>
            </a:r>
            <a:r>
              <a:rPr lang="en-GB" altLang="nl-BE" sz="900">
                <a:solidFill>
                  <a:srgbClr val="000000"/>
                </a:solidFill>
                <a:latin typeface="Sweco Sans"/>
                <a:ea typeface="Sweco Sans"/>
                <a:cs typeface="Sweco Sans"/>
              </a:rPr>
              <a:t>in the </a:t>
            </a:r>
            <a:r>
              <a:rPr lang="en-GB" altLang="nl-BE" sz="900" b="1">
                <a:solidFill>
                  <a:srgbClr val="000000"/>
                </a:solidFill>
                <a:latin typeface="Sweco Sans"/>
                <a:ea typeface="Sweco Sans"/>
                <a:cs typeface="Sweco Sans"/>
              </a:rPr>
              <a:t>Home</a:t>
            </a:r>
            <a:r>
              <a:rPr lang="en-GB" altLang="nl-BE" sz="900">
                <a:solidFill>
                  <a:srgbClr val="000000"/>
                </a:solidFill>
                <a:latin typeface="Sweco Sans"/>
                <a:ea typeface="Sweco Sans"/>
                <a:cs typeface="Sweco Sans"/>
              </a:rPr>
              <a:t> tab to insert a new slide</a:t>
            </a:r>
            <a:br>
              <a:rPr lang="en-GB" altLang="nl-BE" sz="900">
                <a:solidFill>
                  <a:srgbClr val="000000"/>
                </a:solidFill>
                <a:latin typeface="Sweco Sans"/>
                <a:ea typeface="Sweco Sans"/>
                <a:cs typeface="Sweco Sans"/>
              </a:rPr>
            </a:br>
            <a:br>
              <a:rPr lang="en-GB" altLang="nl-BE" sz="900">
                <a:solidFill>
                  <a:srgbClr val="000000"/>
                </a:solidFill>
                <a:latin typeface="Sweco Sans"/>
                <a:ea typeface="Sweco Sans"/>
                <a:cs typeface="Sweco Sans"/>
              </a:rPr>
            </a:br>
            <a:r>
              <a:rPr lang="en-GB" altLang="nl-BE" sz="900" b="1">
                <a:solidFill>
                  <a:srgbClr val="000000"/>
                </a:solidFill>
                <a:latin typeface="Sweco Sans"/>
                <a:ea typeface="Sweco Sans"/>
                <a:cs typeface="Sweco Sans"/>
              </a:rPr>
              <a:t>Change layout</a:t>
            </a:r>
            <a:endParaRPr lang="en-GB" altLang="nl-BE" sz="900">
              <a:solidFill>
                <a:srgbClr val="000000"/>
              </a:solidFill>
              <a:latin typeface="Sweco Sans"/>
              <a:ea typeface="Sweco Sans"/>
              <a:cs typeface="Sweco Sans"/>
            </a:endParaRPr>
          </a:p>
          <a:p>
            <a:pPr eaLnBrk="1">
              <a:spcAft>
                <a:spcPts val="600"/>
              </a:spcAft>
            </a:pPr>
            <a:r>
              <a:rPr lang="en-GB" altLang="nl-BE" sz="900">
                <a:solidFill>
                  <a:srgbClr val="000000"/>
                </a:solidFill>
                <a:latin typeface="Sweco Sans"/>
                <a:ea typeface="Sweco Sans"/>
                <a:cs typeface="Sweco Sans"/>
              </a:rPr>
              <a:t>Click on the arrow next to </a:t>
            </a:r>
            <a:r>
              <a:rPr lang="en-GB" altLang="nl-BE" sz="900" b="1">
                <a:solidFill>
                  <a:srgbClr val="000000"/>
                </a:solidFill>
                <a:latin typeface="Sweco Sans"/>
                <a:ea typeface="Sweco Sans"/>
                <a:cs typeface="Sweco Sans"/>
              </a:rPr>
              <a:t>Layout </a:t>
            </a:r>
            <a:r>
              <a:rPr lang="en-GB" altLang="nl-BE" sz="900">
                <a:solidFill>
                  <a:srgbClr val="000000"/>
                </a:solidFill>
                <a:latin typeface="Sweco Sans"/>
                <a:ea typeface="Sweco Sans"/>
                <a:cs typeface="Sweco Sans"/>
              </a:rPr>
              <a:t>to view a dropdown menu of possible slide layouts</a:t>
            </a:r>
          </a:p>
        </p:txBody>
      </p:sp>
      <p:pic>
        <p:nvPicPr>
          <p:cNvPr id="9" name="Picture 27">
            <a:extLst>
              <a:ext uri="{FF2B5EF4-FFF2-40B4-BE49-F238E27FC236}">
                <a16:creationId xmlns:a16="http://schemas.microsoft.com/office/drawing/2014/main" id="{531935B6-8CE5-4CFE-80AE-679802017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2019300"/>
            <a:ext cx="4762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a:extLst>
              <a:ext uri="{FF2B5EF4-FFF2-40B4-BE49-F238E27FC236}">
                <a16:creationId xmlns:a16="http://schemas.microsoft.com/office/drawing/2014/main" id="{A3482B72-AA4F-4CA5-AF1C-7AD771DAB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813" y="1201738"/>
            <a:ext cx="3286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a:extLst>
              <a:ext uri="{FF2B5EF4-FFF2-40B4-BE49-F238E27FC236}">
                <a16:creationId xmlns:a16="http://schemas.microsoft.com/office/drawing/2014/main" id="{364EB069-9B85-4355-BF27-D0F6B96ECC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850" y="5270500"/>
            <a:ext cx="538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a:extLst>
              <a:ext uri="{FF2B5EF4-FFF2-40B4-BE49-F238E27FC236}">
                <a16:creationId xmlns:a16="http://schemas.microsoft.com/office/drawing/2014/main" id="{0F43714F-08B4-4089-9C3B-2B603FFCBC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6263" y="1954213"/>
            <a:ext cx="457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a:extLst>
              <a:ext uri="{FF2B5EF4-FFF2-40B4-BE49-F238E27FC236}">
                <a16:creationId xmlns:a16="http://schemas.microsoft.com/office/drawing/2014/main" id="{9BEDF0D9-9162-47E0-B464-40E34C472668}"/>
              </a:ext>
            </a:extLst>
          </p:cNvPr>
          <p:cNvSpPr txBox="1"/>
          <p:nvPr/>
        </p:nvSpPr>
        <p:spPr>
          <a:xfrm>
            <a:off x="722313" y="1090613"/>
            <a:ext cx="2570162" cy="4600575"/>
          </a:xfrm>
          <a:prstGeom prst="rect">
            <a:avLst/>
          </a:prstGeom>
          <a:noFill/>
          <a:ln cap="flat">
            <a:noFill/>
          </a:ln>
        </p:spPr>
        <p:txBody>
          <a:bodyPr lIns="0" tIns="0" rIns="0" bIns="0">
            <a:spAutoFit/>
          </a:bodyPr>
          <a:lstStyle/>
          <a:p>
            <a:pPr eaLnBrk="1" fontAlgn="auto" hangingPunct="1">
              <a:spcBef>
                <a:spcPts val="0"/>
              </a:spcBef>
              <a:spcAft>
                <a:spcPts val="600"/>
              </a:spcAft>
              <a:defRPr sz="1800" b="0" i="0" u="none" strike="noStrike" kern="0" cap="none" spc="0" baseline="0">
                <a:solidFill>
                  <a:srgbClr val="000000"/>
                </a:solidFill>
                <a:uFillTx/>
              </a:defRPr>
            </a:pPr>
            <a:r>
              <a:rPr lang="en-GB" sz="1600">
                <a:solidFill>
                  <a:srgbClr val="000000"/>
                </a:solidFill>
                <a:latin typeface="Sweco Sans"/>
                <a:cs typeface="Sweco Sans" pitchFamily="2"/>
              </a:rPr>
              <a:t>TEXT STYLES / </a:t>
            </a:r>
            <a:r>
              <a:rPr lang="en-GB" sz="1600" cap="all">
                <a:solidFill>
                  <a:srgbClr val="000000"/>
                </a:solidFill>
                <a:latin typeface="Sweco Sans"/>
                <a:cs typeface="Sweco Sans" pitchFamily="2"/>
              </a:rPr>
              <a:t>levels</a:t>
            </a:r>
          </a:p>
          <a:p>
            <a:pPr eaLnBrk="1" fontAlgn="auto" hangingPunct="1">
              <a:spcBef>
                <a:spcPts val="0"/>
              </a:spcBef>
              <a:spcAft>
                <a:spcPts val="600"/>
              </a:spcAft>
              <a:defRPr sz="1800" b="0" i="0" u="none" strike="noStrike" kern="0" cap="none" spc="0" baseline="0">
                <a:solidFill>
                  <a:srgbClr val="000000"/>
                </a:solidFill>
                <a:uFillTx/>
              </a:defRPr>
            </a:pPr>
            <a:r>
              <a:rPr lang="en-GB" sz="900">
                <a:solidFill>
                  <a:srgbClr val="000000"/>
                </a:solidFill>
                <a:latin typeface="Sweco Sans"/>
                <a:cs typeface="Sweco Sans" pitchFamily="2"/>
              </a:rPr>
              <a:t>Use the </a:t>
            </a:r>
            <a:r>
              <a:rPr lang="en-GB" sz="900" b="1">
                <a:solidFill>
                  <a:srgbClr val="000000"/>
                </a:solidFill>
                <a:latin typeface="Sweco Sans"/>
                <a:cs typeface="Sweco Sans" pitchFamily="2"/>
              </a:rPr>
              <a:t>TAB</a:t>
            </a:r>
            <a:r>
              <a:rPr lang="en-GB" sz="900">
                <a:solidFill>
                  <a:srgbClr val="000000"/>
                </a:solidFill>
                <a:latin typeface="Sweco Sans"/>
                <a:cs typeface="Sweco Sans" pitchFamily="2"/>
              </a:rPr>
              <a:t>-key to jump through levels. Click </a:t>
            </a:r>
            <a:r>
              <a:rPr lang="en-GB" sz="900" b="1">
                <a:solidFill>
                  <a:srgbClr val="000000"/>
                </a:solidFill>
                <a:latin typeface="Sweco Sans"/>
                <a:cs typeface="Sweco Sans" pitchFamily="2"/>
              </a:rPr>
              <a:t>ENTER</a:t>
            </a:r>
            <a:r>
              <a:rPr lang="en-GB" sz="900">
                <a:solidFill>
                  <a:srgbClr val="000000"/>
                </a:solidFill>
                <a:latin typeface="Sweco Sans"/>
                <a:cs typeface="Sweco Sans" pitchFamily="2"/>
              </a:rPr>
              <a:t>, then </a:t>
            </a:r>
            <a:r>
              <a:rPr lang="en-GB" sz="900" b="1">
                <a:solidFill>
                  <a:srgbClr val="000000"/>
                </a:solidFill>
                <a:latin typeface="Sweco Sans"/>
                <a:cs typeface="Sweco Sans" pitchFamily="2"/>
              </a:rPr>
              <a:t>TAB</a:t>
            </a:r>
            <a:r>
              <a:rPr lang="en-GB" sz="900">
                <a:solidFill>
                  <a:srgbClr val="000000"/>
                </a:solidFill>
                <a:latin typeface="Sweco Sans"/>
                <a:cs typeface="Sweco Sans" pitchFamily="2"/>
              </a:rPr>
              <a:t> to switch from one level to the next level</a:t>
            </a:r>
          </a:p>
          <a:p>
            <a:pPr eaLnBrk="1" fontAlgn="auto" hangingPunct="1">
              <a:spcBef>
                <a:spcPts val="0"/>
              </a:spcBef>
              <a:spcAft>
                <a:spcPts val="600"/>
              </a:spcAft>
              <a:defRPr sz="1800" b="0" i="0" u="none" strike="noStrike" kern="0" cap="none" spc="0" baseline="0">
                <a:solidFill>
                  <a:srgbClr val="000000"/>
                </a:solidFill>
                <a:uFillTx/>
              </a:defRPr>
            </a:pPr>
            <a:r>
              <a:rPr lang="en-GB" sz="900">
                <a:solidFill>
                  <a:srgbClr val="000000"/>
                </a:solidFill>
                <a:latin typeface="Sweco Sans"/>
                <a:cs typeface="Sweco Sans" pitchFamily="2"/>
              </a:rPr>
              <a:t>To go back in levels use </a:t>
            </a:r>
            <a:r>
              <a:rPr lang="en-GB" sz="900" b="1">
                <a:solidFill>
                  <a:srgbClr val="000000"/>
                </a:solidFill>
                <a:latin typeface="Sweco Sans"/>
                <a:cs typeface="Sweco Sans" pitchFamily="2"/>
              </a:rPr>
              <a:t>SHIFT-TAB</a:t>
            </a:r>
          </a:p>
          <a:p>
            <a:pPr eaLnBrk="1" fontAlgn="auto" hangingPunct="1">
              <a:spcBef>
                <a:spcPts val="0"/>
              </a:spcBef>
              <a:spcAft>
                <a:spcPts val="600"/>
              </a:spcAft>
              <a:defRPr sz="1800" b="0" i="0" u="none" strike="noStrike" kern="0" cap="none" spc="0" baseline="0">
                <a:solidFill>
                  <a:srgbClr val="000000"/>
                </a:solidFill>
                <a:uFillTx/>
              </a:defRPr>
            </a:pPr>
            <a:r>
              <a:rPr lang="en-GB" sz="900">
                <a:solidFill>
                  <a:srgbClr val="000000"/>
                </a:solidFill>
                <a:latin typeface="Sweco Sans"/>
                <a:cs typeface="Sweco Sans" pitchFamily="2"/>
              </a:rPr>
              <a:t>Alternatively, </a:t>
            </a:r>
            <a:r>
              <a:rPr lang="en-GB" sz="900" b="1">
                <a:solidFill>
                  <a:srgbClr val="000000"/>
                </a:solidFill>
                <a:latin typeface="Sweco Sans"/>
                <a:cs typeface="Sweco Sans" pitchFamily="2"/>
              </a:rPr>
              <a:t>Increase</a:t>
            </a:r>
            <a:r>
              <a:rPr lang="en-GB" sz="900">
                <a:solidFill>
                  <a:srgbClr val="000000"/>
                </a:solidFill>
                <a:latin typeface="Sweco Sans"/>
                <a:cs typeface="Sweco Sans" pitchFamily="2"/>
              </a:rPr>
              <a:t> and </a:t>
            </a:r>
            <a:r>
              <a:rPr lang="en-GB" sz="900" b="1">
                <a:solidFill>
                  <a:srgbClr val="000000"/>
                </a:solidFill>
                <a:latin typeface="Sweco Sans"/>
                <a:cs typeface="Sweco Sans" pitchFamily="2"/>
              </a:rPr>
              <a:t>Decrease list level </a:t>
            </a:r>
            <a:br>
              <a:rPr lang="en-GB" sz="900" b="1">
                <a:solidFill>
                  <a:srgbClr val="000000"/>
                </a:solidFill>
                <a:latin typeface="Sweco Sans"/>
                <a:cs typeface="Sweco Sans" pitchFamily="2"/>
              </a:rPr>
            </a:br>
            <a:r>
              <a:rPr lang="en-GB" sz="900">
                <a:solidFill>
                  <a:srgbClr val="000000"/>
                </a:solidFill>
                <a:latin typeface="Sweco Sans"/>
                <a:cs typeface="Sweco Sans" pitchFamily="2"/>
              </a:rPr>
              <a:t>can be used to jump through text level</a:t>
            </a:r>
          </a:p>
          <a:p>
            <a:pPr eaLnBrk="1" fontAlgn="auto" hangingPunct="1">
              <a:spcBef>
                <a:spcPts val="0"/>
              </a:spcBef>
              <a:spcAft>
                <a:spcPts val="600"/>
              </a:spcAft>
              <a:defRPr sz="1800" b="0" i="0" u="none" strike="noStrike" kern="0" cap="none" spc="0" baseline="0">
                <a:solidFill>
                  <a:srgbClr val="000000"/>
                </a:solidFill>
                <a:uFillTx/>
              </a:defRPr>
            </a:pPr>
            <a:r>
              <a:rPr lang="en-GB" sz="900">
                <a:solidFill>
                  <a:srgbClr val="000000"/>
                </a:solidFill>
                <a:latin typeface="Sweco Sans"/>
                <a:cs typeface="Sweco Sans" pitchFamily="2"/>
              </a:rPr>
              <a:t>These are the levels / text styles in placeholders</a:t>
            </a: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endParaRPr lang="en-GB" sz="900">
              <a:solidFill>
                <a:srgbClr val="000000"/>
              </a:solidFill>
              <a:latin typeface="Sweco Sans"/>
              <a:cs typeface="Sweco Sans" pitchFamily="2"/>
            </a:endParaRPr>
          </a:p>
          <a:p>
            <a:pPr eaLnBrk="1" fontAlgn="auto" hangingPunct="1">
              <a:spcBef>
                <a:spcPts val="0"/>
              </a:spcBef>
              <a:spcAft>
                <a:spcPts val="600"/>
              </a:spcAft>
              <a:defRPr sz="1800" b="0" i="0" u="none" strike="noStrike" kern="0" cap="none" spc="0" baseline="0">
                <a:solidFill>
                  <a:srgbClr val="000000"/>
                </a:solidFill>
                <a:uFillTx/>
              </a:defRPr>
            </a:pPr>
            <a:br>
              <a:rPr lang="en-GB" sz="900">
                <a:solidFill>
                  <a:srgbClr val="000000"/>
                </a:solidFill>
                <a:latin typeface="Sweco Sans"/>
                <a:cs typeface="Sweco Sans" pitchFamily="2"/>
              </a:rPr>
            </a:br>
            <a:r>
              <a:rPr lang="en-GB" sz="900" b="1">
                <a:solidFill>
                  <a:srgbClr val="000000"/>
                </a:solidFill>
                <a:latin typeface="Sweco Sans"/>
                <a:cs typeface="Sweco Sans" pitchFamily="2"/>
              </a:rPr>
              <a:t>Reset slide</a:t>
            </a:r>
          </a:p>
          <a:p>
            <a:pPr eaLnBrk="1" fontAlgn="auto" hangingPunct="1">
              <a:spcBef>
                <a:spcPts val="0"/>
              </a:spcBef>
              <a:spcAft>
                <a:spcPts val="600"/>
              </a:spcAft>
              <a:defRPr sz="1800" b="0" i="0" u="none" strike="noStrike" kern="0" cap="none" spc="0" baseline="0">
                <a:solidFill>
                  <a:srgbClr val="000000"/>
                </a:solidFill>
                <a:uFillTx/>
              </a:defRPr>
            </a:pPr>
            <a:r>
              <a:rPr lang="en-GB" sz="900">
                <a:solidFill>
                  <a:srgbClr val="000000"/>
                </a:solidFill>
                <a:latin typeface="Sweco Sans"/>
                <a:cs typeface="Sweco Sans" pitchFamily="2"/>
              </a:rPr>
              <a:t>Click the </a:t>
            </a:r>
            <a:r>
              <a:rPr lang="en-GB" sz="900" b="1">
                <a:solidFill>
                  <a:srgbClr val="000000"/>
                </a:solidFill>
                <a:latin typeface="Sweco Sans"/>
                <a:cs typeface="Sweco Sans" pitchFamily="2"/>
              </a:rPr>
              <a:t>Reset </a:t>
            </a:r>
            <a:r>
              <a:rPr lang="en-GB" sz="900">
                <a:solidFill>
                  <a:srgbClr val="000000"/>
                </a:solidFill>
                <a:latin typeface="Sweco Sans"/>
                <a:cs typeface="Sweco Sans" pitchFamily="2"/>
              </a:rPr>
              <a:t>menu to reset position, size</a:t>
            </a:r>
            <a:br>
              <a:rPr lang="en-GB" sz="900">
                <a:solidFill>
                  <a:srgbClr val="000000"/>
                </a:solidFill>
                <a:latin typeface="Sweco Sans"/>
                <a:cs typeface="Sweco Sans" pitchFamily="2"/>
              </a:rPr>
            </a:br>
            <a:r>
              <a:rPr lang="en-GB" sz="900">
                <a:solidFill>
                  <a:srgbClr val="000000"/>
                </a:solidFill>
                <a:latin typeface="Sweco Sans"/>
                <a:cs typeface="Sweco Sans" pitchFamily="2"/>
              </a:rPr>
              <a:t>and formatting of the slide placeholders to </a:t>
            </a:r>
            <a:br>
              <a:rPr lang="en-GB" sz="900">
                <a:solidFill>
                  <a:srgbClr val="000000"/>
                </a:solidFill>
                <a:latin typeface="Sweco Sans"/>
                <a:cs typeface="Sweco Sans" pitchFamily="2"/>
              </a:rPr>
            </a:br>
            <a:r>
              <a:rPr lang="en-GB" sz="900">
                <a:solidFill>
                  <a:srgbClr val="000000"/>
                </a:solidFill>
                <a:latin typeface="Sweco Sans"/>
                <a:cs typeface="Sweco Sans" pitchFamily="2"/>
              </a:rPr>
              <a:t>their default settings</a:t>
            </a:r>
          </a:p>
        </p:txBody>
      </p:sp>
      <p:pic>
        <p:nvPicPr>
          <p:cNvPr id="14" name="Picture 3">
            <a:extLst>
              <a:ext uri="{FF2B5EF4-FFF2-40B4-BE49-F238E27FC236}">
                <a16:creationId xmlns:a16="http://schemas.microsoft.com/office/drawing/2014/main" id="{3D2AF67B-5264-4809-828C-D5B604D1CA9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2513013"/>
            <a:ext cx="2078037" cy="2363787"/>
          </a:xfrm>
          <a:prstGeom prst="rect">
            <a:avLst/>
          </a:prstGeom>
          <a:noFill/>
          <a:ln w="9528">
            <a:solidFill>
              <a:srgbClr val="E2E0DA"/>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1EC9A1AC-55E4-4E5F-879F-E9A11F99B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7638" y="2719388"/>
            <a:ext cx="1749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6">
            <a:extLst>
              <a:ext uri="{FF2B5EF4-FFF2-40B4-BE49-F238E27FC236}">
                <a16:creationId xmlns:a16="http://schemas.microsoft.com/office/drawing/2014/main" id="{38ED984D-3F98-4C37-A70C-F97EF3BDCF7D}"/>
              </a:ext>
            </a:extLst>
          </p:cNvPr>
          <p:cNvSpPr txBox="1">
            <a:spLocks noGrp="1"/>
          </p:cNvSpPr>
          <p:nvPr>
            <p:ph type="dt" sz="half" idx="10"/>
          </p:nvPr>
        </p:nvSpPr>
        <p:spPr/>
        <p:txBody>
          <a:bodyPr/>
          <a:lstStyle>
            <a:lvl1pPr>
              <a:defRPr smtClean="0"/>
            </a:lvl1pPr>
          </a:lstStyle>
          <a:p>
            <a:pPr>
              <a:defRPr/>
            </a:pPr>
            <a:fld id="{7EB21B54-554D-4A78-9B30-5F04057C68B7}" type="datetime4">
              <a:rPr/>
              <a:pPr>
                <a:defRPr/>
              </a:pPr>
              <a:t>12 December 2022</a:t>
            </a:fld>
            <a:endParaRPr/>
          </a:p>
        </p:txBody>
      </p:sp>
      <p:sp>
        <p:nvSpPr>
          <p:cNvPr id="17" name="Footer Placeholder 8">
            <a:extLst>
              <a:ext uri="{FF2B5EF4-FFF2-40B4-BE49-F238E27FC236}">
                <a16:creationId xmlns:a16="http://schemas.microsoft.com/office/drawing/2014/main" id="{F258B967-E3EC-4A8F-B9D0-469848C64EA9}"/>
              </a:ext>
            </a:extLst>
          </p:cNvPr>
          <p:cNvSpPr txBox="1">
            <a:spLocks noGrp="1"/>
          </p:cNvSpPr>
          <p:nvPr>
            <p:ph type="ftr" sz="quarter" idx="11"/>
          </p:nvPr>
        </p:nvSpPr>
        <p:spPr/>
        <p:txBody>
          <a:bodyPr/>
          <a:lstStyle>
            <a:lvl1pPr>
              <a:defRPr/>
            </a:lvl1pPr>
          </a:lstStyle>
          <a:p>
            <a:pPr>
              <a:defRPr/>
            </a:pPr>
            <a:endParaRPr/>
          </a:p>
        </p:txBody>
      </p:sp>
      <p:sp>
        <p:nvSpPr>
          <p:cNvPr id="18" name="Slide Number Placeholder 10">
            <a:extLst>
              <a:ext uri="{FF2B5EF4-FFF2-40B4-BE49-F238E27FC236}">
                <a16:creationId xmlns:a16="http://schemas.microsoft.com/office/drawing/2014/main" id="{47960788-96DE-4A81-9A89-10997EEFD02E}"/>
              </a:ext>
            </a:extLst>
          </p:cNvPr>
          <p:cNvSpPr txBox="1">
            <a:spLocks noGrp="1"/>
          </p:cNvSpPr>
          <p:nvPr>
            <p:ph type="sldNum" sz="quarter" idx="12"/>
          </p:nvPr>
        </p:nvSpPr>
        <p:spPr>
          <a:xfrm>
            <a:off x="0" y="6858000"/>
            <a:ext cx="0" cy="0"/>
          </a:xfrm>
        </p:spPr>
        <p:txBody>
          <a:bodyPr/>
          <a:lstStyle>
            <a:lvl1pPr>
              <a:defRPr smtClean="0"/>
            </a:lvl1pPr>
          </a:lstStyle>
          <a:p>
            <a:pPr>
              <a:defRPr/>
            </a:pPr>
            <a:fld id="{CDBE9FD8-C34F-4087-94A7-7B0F614F880F}" type="slidenum">
              <a:rPr/>
              <a:pPr>
                <a:defRPr/>
              </a:pPr>
              <a:t>‹nr.›</a:t>
            </a:fld>
            <a:endParaRPr/>
          </a:p>
        </p:txBody>
      </p:sp>
    </p:spTree>
    <p:extLst>
      <p:ext uri="{BB962C8B-B14F-4D97-AF65-F5344CB8AC3E}">
        <p14:creationId xmlns:p14="http://schemas.microsoft.com/office/powerpoint/2010/main" val="757474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t;Do not use layouts after this &gt;">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9EF893-905D-44EE-BDAD-3BCAB052B02D}"/>
              </a:ext>
            </a:extLst>
          </p:cNvPr>
          <p:cNvSpPr>
            <a:spLocks noChangeArrowheads="1"/>
          </p:cNvSpPr>
          <p:nvPr/>
        </p:nvSpPr>
        <p:spPr bwMode="auto">
          <a:xfrm>
            <a:off x="0" y="0"/>
            <a:ext cx="121920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71999" rIns="71999" bIns="71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endParaRPr lang="en-GB" altLang="nl-BE" sz="1400">
              <a:solidFill>
                <a:srgbClr val="000000"/>
              </a:solidFill>
              <a:latin typeface="Sweco Sans"/>
            </a:endParaRPr>
          </a:p>
        </p:txBody>
      </p:sp>
      <p:sp>
        <p:nvSpPr>
          <p:cNvPr id="3" name="Do not use">
            <a:extLst>
              <a:ext uri="{FF2B5EF4-FFF2-40B4-BE49-F238E27FC236}">
                <a16:creationId xmlns:a16="http://schemas.microsoft.com/office/drawing/2014/main" id="{5E9F1B00-7689-4A73-B014-ABF2AA2CA05C}"/>
              </a:ext>
            </a:extLst>
          </p:cNvPr>
          <p:cNvSpPr txBox="1">
            <a:spLocks noChangeArrowheads="1"/>
          </p:cNvSpPr>
          <p:nvPr/>
        </p:nvSpPr>
        <p:spPr bwMode="auto">
          <a:xfrm>
            <a:off x="358775" y="657225"/>
            <a:ext cx="1147286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r>
              <a:rPr lang="en-GB" altLang="nl-BE" sz="4400">
                <a:solidFill>
                  <a:srgbClr val="FFFFFF"/>
                </a:solidFill>
                <a:latin typeface="Sweco Sans"/>
              </a:rPr>
              <a:t>If you see any </a:t>
            </a:r>
            <a:r>
              <a:rPr lang="en-GB" altLang="nl-BE" sz="4400" b="1" i="1">
                <a:solidFill>
                  <a:srgbClr val="FFFFFF"/>
                </a:solidFill>
                <a:latin typeface="Sweco Sans"/>
              </a:rPr>
              <a:t>layouts after this </a:t>
            </a:r>
            <a:r>
              <a:rPr lang="en-GB" altLang="nl-BE" sz="4400">
                <a:solidFill>
                  <a:srgbClr val="FFFFFF"/>
                </a:solidFill>
                <a:latin typeface="Sweco Sans"/>
              </a:rPr>
              <a:t>one</a:t>
            </a:r>
            <a:r>
              <a:rPr lang="en-GB" altLang="nl-BE" sz="4400" b="1" i="1">
                <a:solidFill>
                  <a:srgbClr val="FFFFFF"/>
                </a:solidFill>
                <a:latin typeface="Sweco Sans"/>
              </a:rPr>
              <a:t>,</a:t>
            </a:r>
            <a:br>
              <a:rPr lang="en-GB" altLang="nl-BE" sz="4400">
                <a:solidFill>
                  <a:srgbClr val="FFFFFF"/>
                </a:solidFill>
                <a:latin typeface="Sweco Sans"/>
              </a:rPr>
            </a:br>
            <a:r>
              <a:rPr lang="en-GB" altLang="nl-BE" sz="4400">
                <a:solidFill>
                  <a:srgbClr val="FFFFFF"/>
                </a:solidFill>
                <a:latin typeface="Sweco Sans"/>
              </a:rPr>
              <a:t>do not use them. These layouts </a:t>
            </a:r>
            <a:r>
              <a:rPr lang="en-GB" altLang="nl-BE" sz="4400" b="1" i="1">
                <a:solidFill>
                  <a:srgbClr val="FFFFFF"/>
                </a:solidFill>
                <a:latin typeface="Sweco Sans"/>
              </a:rPr>
              <a:t>are not </a:t>
            </a:r>
            <a:r>
              <a:rPr lang="en-GB" altLang="nl-BE" sz="4400">
                <a:solidFill>
                  <a:srgbClr val="FFFFFF"/>
                </a:solidFill>
                <a:latin typeface="Sweco Sans"/>
              </a:rPr>
              <a:t>part of our corporate template.</a:t>
            </a:r>
            <a:br>
              <a:rPr lang="en-GB" altLang="nl-BE" sz="2800">
                <a:solidFill>
                  <a:srgbClr val="FFFFFF"/>
                </a:solidFill>
                <a:latin typeface="Sweco Sans"/>
              </a:rPr>
            </a:br>
            <a:br>
              <a:rPr lang="en-GB" altLang="nl-BE" sz="2800">
                <a:solidFill>
                  <a:srgbClr val="FFFFFF"/>
                </a:solidFill>
                <a:latin typeface="Sweco Sans"/>
              </a:rPr>
            </a:br>
            <a:endParaRPr lang="en-GB" altLang="nl-BE" sz="2800">
              <a:solidFill>
                <a:srgbClr val="FFFFFF"/>
              </a:solidFill>
              <a:latin typeface="Sweco Sans"/>
            </a:endParaRPr>
          </a:p>
        </p:txBody>
      </p:sp>
      <p:grpSp>
        <p:nvGrpSpPr>
          <p:cNvPr id="4" name="Group 3">
            <a:extLst>
              <a:ext uri="{FF2B5EF4-FFF2-40B4-BE49-F238E27FC236}">
                <a16:creationId xmlns:a16="http://schemas.microsoft.com/office/drawing/2014/main" id="{F7F7AB68-BF64-4E50-ACE0-DBFB85B1586D}"/>
              </a:ext>
            </a:extLst>
          </p:cNvPr>
          <p:cNvGrpSpPr>
            <a:grpSpLocks/>
          </p:cNvGrpSpPr>
          <p:nvPr/>
        </p:nvGrpSpPr>
        <p:grpSpPr bwMode="auto">
          <a:xfrm>
            <a:off x="10687050" y="3441700"/>
            <a:ext cx="1036638" cy="803275"/>
            <a:chOff x="10687636" y="3442347"/>
            <a:chExt cx="1036799" cy="802531"/>
          </a:xfrm>
        </p:grpSpPr>
        <p:sp>
          <p:nvSpPr>
            <p:cNvPr id="5" name="Rectangle 2">
              <a:extLst>
                <a:ext uri="{FF2B5EF4-FFF2-40B4-BE49-F238E27FC236}">
                  <a16:creationId xmlns:a16="http://schemas.microsoft.com/office/drawing/2014/main" id="{39800D26-325B-44E7-AB3B-2E2AE74D42F0}"/>
                </a:ext>
              </a:extLst>
            </p:cNvPr>
            <p:cNvSpPr>
              <a:spLocks noChangeArrowheads="1"/>
            </p:cNvSpPr>
            <p:nvPr/>
          </p:nvSpPr>
          <p:spPr bwMode="auto">
            <a:xfrm rot="-8100003">
              <a:off x="10687636" y="3442347"/>
              <a:ext cx="1036792" cy="236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71999" rIns="71999" bIns="71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endParaRPr lang="en-GB" altLang="nl-BE" sz="1400">
                <a:solidFill>
                  <a:srgbClr val="000000"/>
                </a:solidFill>
                <a:latin typeface="Sweco Sans"/>
              </a:endParaRPr>
            </a:p>
          </p:txBody>
        </p:sp>
        <p:sp>
          <p:nvSpPr>
            <p:cNvPr id="6" name="Rectangle 5">
              <a:extLst>
                <a:ext uri="{FF2B5EF4-FFF2-40B4-BE49-F238E27FC236}">
                  <a16:creationId xmlns:a16="http://schemas.microsoft.com/office/drawing/2014/main" id="{7723297C-0FB6-41FF-88AA-6FF488B979A2}"/>
                </a:ext>
              </a:extLst>
            </p:cNvPr>
            <p:cNvSpPr>
              <a:spLocks noChangeArrowheads="1"/>
            </p:cNvSpPr>
            <p:nvPr/>
          </p:nvSpPr>
          <p:spPr bwMode="auto">
            <a:xfrm rot="-2699990">
              <a:off x="10687643" y="4007884"/>
              <a:ext cx="1036792" cy="236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9" tIns="71999" rIns="71999" bIns="71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endParaRPr lang="en-GB" altLang="nl-BE" sz="1400">
                <a:solidFill>
                  <a:srgbClr val="000000"/>
                </a:solidFill>
                <a:latin typeface="Sweco Sans"/>
              </a:endParaRPr>
            </a:p>
          </p:txBody>
        </p:sp>
      </p:grpSp>
      <p:sp>
        <p:nvSpPr>
          <p:cNvPr id="7" name="Rectangle 11">
            <a:extLst>
              <a:ext uri="{FF2B5EF4-FFF2-40B4-BE49-F238E27FC236}">
                <a16:creationId xmlns:a16="http://schemas.microsoft.com/office/drawing/2014/main" id="{891CE831-2300-4FF1-99DE-1063B44BCAFF}"/>
              </a:ext>
            </a:extLst>
          </p:cNvPr>
          <p:cNvSpPr>
            <a:spLocks noChangeArrowheads="1"/>
          </p:cNvSpPr>
          <p:nvPr/>
        </p:nvSpPr>
        <p:spPr bwMode="auto">
          <a:xfrm>
            <a:off x="361950" y="2233613"/>
            <a:ext cx="101520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8000" i="1">
                <a:solidFill>
                  <a:srgbClr val="FFFFFF"/>
                </a:solidFill>
                <a:latin typeface="Sweco Sans"/>
              </a:rPr>
              <a:t>Do not use </a:t>
            </a:r>
            <a:endParaRPr lang="en-GB" altLang="nl-BE" sz="18000" i="1">
              <a:solidFill>
                <a:srgbClr val="000000"/>
              </a:solidFill>
              <a:latin typeface="Sweco Sans"/>
            </a:endParaRPr>
          </a:p>
        </p:txBody>
      </p:sp>
      <p:sp>
        <p:nvSpPr>
          <p:cNvPr id="8" name="Do not use">
            <a:extLst>
              <a:ext uri="{FF2B5EF4-FFF2-40B4-BE49-F238E27FC236}">
                <a16:creationId xmlns:a16="http://schemas.microsoft.com/office/drawing/2014/main" id="{84FED6F6-BEE1-48E6-AE87-93A68C411939}"/>
              </a:ext>
            </a:extLst>
          </p:cNvPr>
          <p:cNvSpPr txBox="1">
            <a:spLocks noChangeArrowheads="1"/>
          </p:cNvSpPr>
          <p:nvPr/>
        </p:nvSpPr>
        <p:spPr bwMode="auto">
          <a:xfrm>
            <a:off x="430213" y="5467350"/>
            <a:ext cx="113569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r>
              <a:rPr lang="en-GB" altLang="nl-BE" sz="2000">
                <a:solidFill>
                  <a:srgbClr val="FFFFFF"/>
                </a:solidFill>
                <a:latin typeface="Sweco Sans"/>
              </a:rPr>
              <a:t>Due to PowerPoint’s standard Copy/Paste functionality extra undesirable layouts can appear.</a:t>
            </a:r>
          </a:p>
          <a:p>
            <a:pPr algn="ctr" eaLnBrk="1" hangingPunct="1">
              <a:spcBef>
                <a:spcPts val="600"/>
              </a:spcBef>
            </a:pPr>
            <a:r>
              <a:rPr lang="en-GB" altLang="nl-BE" sz="2000">
                <a:solidFill>
                  <a:srgbClr val="FFFFFF"/>
                </a:solidFill>
                <a:latin typeface="Sweco Sans"/>
              </a:rPr>
              <a:t>Also notice: Layouts after this might contain potential confidential information.</a:t>
            </a:r>
            <a:br>
              <a:rPr lang="en-GB" altLang="nl-BE">
                <a:solidFill>
                  <a:srgbClr val="FFFFFF"/>
                </a:solidFill>
                <a:latin typeface="Sweco Sans"/>
              </a:rPr>
            </a:br>
            <a:endParaRPr lang="en-GB" altLang="nl-BE">
              <a:solidFill>
                <a:srgbClr val="FFFFFF"/>
              </a:solidFill>
              <a:latin typeface="Sweco Sans"/>
            </a:endParaRPr>
          </a:p>
        </p:txBody>
      </p:sp>
      <p:sp>
        <p:nvSpPr>
          <p:cNvPr id="9" name="Date Placeholder 6">
            <a:extLst>
              <a:ext uri="{FF2B5EF4-FFF2-40B4-BE49-F238E27FC236}">
                <a16:creationId xmlns:a16="http://schemas.microsoft.com/office/drawing/2014/main" id="{D6226FC6-306E-454F-9F63-557F2DEAE1E2}"/>
              </a:ext>
            </a:extLst>
          </p:cNvPr>
          <p:cNvSpPr txBox="1">
            <a:spLocks noGrp="1"/>
          </p:cNvSpPr>
          <p:nvPr>
            <p:ph type="dt" sz="half" idx="10"/>
          </p:nvPr>
        </p:nvSpPr>
        <p:spPr/>
        <p:txBody>
          <a:bodyPr/>
          <a:lstStyle>
            <a:lvl1pPr>
              <a:defRPr smtClean="0"/>
            </a:lvl1pPr>
          </a:lstStyle>
          <a:p>
            <a:pPr>
              <a:defRPr/>
            </a:pPr>
            <a:fld id="{0EFB51FE-0607-45B3-80D7-71B39918F6B2}" type="datetime4">
              <a:rPr/>
              <a:pPr>
                <a:defRPr/>
              </a:pPr>
              <a:t>12 December 2022</a:t>
            </a:fld>
            <a:endParaRPr/>
          </a:p>
        </p:txBody>
      </p:sp>
      <p:sp>
        <p:nvSpPr>
          <p:cNvPr id="10" name="Footer Placeholder 8">
            <a:extLst>
              <a:ext uri="{FF2B5EF4-FFF2-40B4-BE49-F238E27FC236}">
                <a16:creationId xmlns:a16="http://schemas.microsoft.com/office/drawing/2014/main" id="{1F0ADB60-BFFC-4A1D-94D2-D5B4CBE5DC2B}"/>
              </a:ext>
            </a:extLst>
          </p:cNvPr>
          <p:cNvSpPr txBox="1">
            <a:spLocks noGrp="1"/>
          </p:cNvSpPr>
          <p:nvPr>
            <p:ph type="ftr" sz="quarter" idx="11"/>
          </p:nvPr>
        </p:nvSpPr>
        <p:spPr/>
        <p:txBody>
          <a:bodyPr/>
          <a:lstStyle>
            <a:lvl1pPr>
              <a:defRPr/>
            </a:lvl1pPr>
          </a:lstStyle>
          <a:p>
            <a:pPr>
              <a:defRPr/>
            </a:pPr>
            <a:endParaRPr/>
          </a:p>
        </p:txBody>
      </p:sp>
      <p:sp>
        <p:nvSpPr>
          <p:cNvPr id="11" name="Slide Number Placeholder 10">
            <a:extLst>
              <a:ext uri="{FF2B5EF4-FFF2-40B4-BE49-F238E27FC236}">
                <a16:creationId xmlns:a16="http://schemas.microsoft.com/office/drawing/2014/main" id="{F4AE527C-4819-42CE-A7FA-804745188A78}"/>
              </a:ext>
            </a:extLst>
          </p:cNvPr>
          <p:cNvSpPr txBox="1">
            <a:spLocks noGrp="1"/>
          </p:cNvSpPr>
          <p:nvPr>
            <p:ph type="sldNum" sz="quarter" idx="12"/>
          </p:nvPr>
        </p:nvSpPr>
        <p:spPr>
          <a:xfrm>
            <a:off x="0" y="6858000"/>
            <a:ext cx="0" cy="0"/>
          </a:xfrm>
        </p:spPr>
        <p:txBody>
          <a:bodyPr/>
          <a:lstStyle>
            <a:lvl1pPr>
              <a:defRPr smtClean="0"/>
            </a:lvl1pPr>
          </a:lstStyle>
          <a:p>
            <a:pPr>
              <a:defRPr/>
            </a:pPr>
            <a:fld id="{D1C6AAD6-7E46-40C3-8B5B-FF1C43BF69A3}" type="slidenum">
              <a:rPr/>
              <a:pPr>
                <a:defRPr/>
              </a:pPr>
              <a:t>‹nr.›</a:t>
            </a:fld>
            <a:endParaRPr/>
          </a:p>
        </p:txBody>
      </p:sp>
    </p:spTree>
    <p:extLst>
      <p:ext uri="{BB962C8B-B14F-4D97-AF65-F5344CB8AC3E}">
        <p14:creationId xmlns:p14="http://schemas.microsoft.com/office/powerpoint/2010/main" val="4101318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P TOC">
    <p:bg>
      <p:bgPr>
        <a:solidFill>
          <a:srgbClr val="E2E0DA"/>
        </a:solidFill>
        <a:effectLst/>
      </p:bgPr>
    </p:bg>
    <p:spTree>
      <p:nvGrpSpPr>
        <p:cNvPr id="1" name=""/>
        <p:cNvGrpSpPr/>
        <p:nvPr/>
      </p:nvGrpSpPr>
      <p:grpSpPr>
        <a:xfrm>
          <a:off x="0" y="0"/>
          <a:ext cx="0" cy="0"/>
          <a:chOff x="0" y="0"/>
          <a:chExt cx="0" cy="0"/>
        </a:xfrm>
      </p:grpSpPr>
      <p:grpSp>
        <p:nvGrpSpPr>
          <p:cNvPr id="3" name="SP Agenda Section">
            <a:extLst>
              <a:ext uri="{FF2B5EF4-FFF2-40B4-BE49-F238E27FC236}">
                <a16:creationId xmlns:a16="http://schemas.microsoft.com/office/drawing/2014/main" id="{4089701E-BC10-4507-83C4-3DF1C85F35E4}"/>
              </a:ext>
            </a:extLst>
          </p:cNvPr>
          <p:cNvGrpSpPr>
            <a:grpSpLocks/>
          </p:cNvGrpSpPr>
          <p:nvPr/>
        </p:nvGrpSpPr>
        <p:grpSpPr bwMode="auto">
          <a:xfrm>
            <a:off x="2295525" y="2085975"/>
            <a:ext cx="9539288" cy="368300"/>
            <a:chOff x="2294970" y="2085627"/>
            <a:chExt cx="9539413" cy="369335"/>
          </a:xfrm>
        </p:grpSpPr>
        <p:sp>
          <p:nvSpPr>
            <p:cNvPr id="4" name="Section Title" hidden="1">
              <a:extLst>
                <a:ext uri="{FF2B5EF4-FFF2-40B4-BE49-F238E27FC236}">
                  <a16:creationId xmlns:a16="http://schemas.microsoft.com/office/drawing/2014/main" id="{61ECB4E0-7FDB-4065-8DE8-6D05E7088936}"/>
                </a:ext>
              </a:extLst>
            </p:cNvPr>
            <p:cNvSpPr txBox="1">
              <a:spLocks noChangeArrowheads="1"/>
            </p:cNvSpPr>
            <p:nvPr/>
          </p:nvSpPr>
          <p:spPr bwMode="auto">
            <a:xfrm>
              <a:off x="2764523" y="2085627"/>
              <a:ext cx="384335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&lt;TEXT&gt;</a:t>
              </a:r>
            </a:p>
          </p:txBody>
        </p:sp>
        <p:sp>
          <p:nvSpPr>
            <p:cNvPr id="5" name="Section Number" hidden="1">
              <a:extLst>
                <a:ext uri="{FF2B5EF4-FFF2-40B4-BE49-F238E27FC236}">
                  <a16:creationId xmlns:a16="http://schemas.microsoft.com/office/drawing/2014/main" id="{787491B7-9B40-4D7B-9AB7-4263392CF4A1}"/>
                </a:ext>
              </a:extLst>
            </p:cNvPr>
            <p:cNvSpPr txBox="1">
              <a:spLocks noChangeArrowheads="1"/>
            </p:cNvSpPr>
            <p:nvPr/>
          </p:nvSpPr>
          <p:spPr bwMode="auto">
            <a:xfrm>
              <a:off x="2294970" y="2085627"/>
              <a:ext cx="37955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600">
                  <a:solidFill>
                    <a:srgbClr val="000000"/>
                  </a:solidFill>
                  <a:latin typeface="Sweco Sans"/>
                </a:rPr>
                <a:t>&lt;N&gt;</a:t>
              </a:r>
            </a:p>
          </p:txBody>
        </p:sp>
        <p:sp>
          <p:nvSpPr>
            <p:cNvPr id="6" name="Slide Number" hidden="1">
              <a:extLst>
                <a:ext uri="{FF2B5EF4-FFF2-40B4-BE49-F238E27FC236}">
                  <a16:creationId xmlns:a16="http://schemas.microsoft.com/office/drawing/2014/main" id="{0C6DB3A0-4268-4D91-892E-D4EEBB394AAC}"/>
                </a:ext>
              </a:extLst>
            </p:cNvPr>
            <p:cNvSpPr txBox="1">
              <a:spLocks noChangeArrowheads="1"/>
            </p:cNvSpPr>
            <p:nvPr/>
          </p:nvSpPr>
          <p:spPr bwMode="auto">
            <a:xfrm>
              <a:off x="11197385" y="2085627"/>
              <a:ext cx="63699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600">
                  <a:solidFill>
                    <a:srgbClr val="000000"/>
                  </a:solidFill>
                  <a:latin typeface="Sweco Sans"/>
                </a:rPr>
                <a:t>&lt;P&gt;</a:t>
              </a:r>
            </a:p>
          </p:txBody>
        </p:sp>
        <p:sp>
          <p:nvSpPr>
            <p:cNvPr id="7" name="Timeslot" hidden="1">
              <a:extLst>
                <a:ext uri="{FF2B5EF4-FFF2-40B4-BE49-F238E27FC236}">
                  <a16:creationId xmlns:a16="http://schemas.microsoft.com/office/drawing/2014/main" id="{E37A51C9-052B-4ACF-8C2B-480BC02EE885}"/>
                </a:ext>
              </a:extLst>
            </p:cNvPr>
            <p:cNvSpPr txBox="1">
              <a:spLocks noChangeArrowheads="1"/>
            </p:cNvSpPr>
            <p:nvPr/>
          </p:nvSpPr>
          <p:spPr bwMode="auto">
            <a:xfrm>
              <a:off x="9075593" y="2085627"/>
              <a:ext cx="125706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&lt;TIMESLOT&gt;</a:t>
              </a:r>
            </a:p>
          </p:txBody>
        </p:sp>
        <p:sp>
          <p:nvSpPr>
            <p:cNvPr id="8" name="Responsible" hidden="1">
              <a:extLst>
                <a:ext uri="{FF2B5EF4-FFF2-40B4-BE49-F238E27FC236}">
                  <a16:creationId xmlns:a16="http://schemas.microsoft.com/office/drawing/2014/main" id="{C6DC02A9-5626-46E8-B6CB-C1FFEC0E5FAB}"/>
                </a:ext>
              </a:extLst>
            </p:cNvPr>
            <p:cNvSpPr txBox="1">
              <a:spLocks noChangeArrowheads="1"/>
            </p:cNvSpPr>
            <p:nvPr/>
          </p:nvSpPr>
          <p:spPr bwMode="auto">
            <a:xfrm>
              <a:off x="7588770" y="2085627"/>
              <a:ext cx="138806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&lt;RESPONSIBLE&gt;</a:t>
              </a:r>
            </a:p>
          </p:txBody>
        </p:sp>
        <p:sp>
          <p:nvSpPr>
            <p:cNvPr id="9" name="Duration" hidden="1">
              <a:extLst>
                <a:ext uri="{FF2B5EF4-FFF2-40B4-BE49-F238E27FC236}">
                  <a16:creationId xmlns:a16="http://schemas.microsoft.com/office/drawing/2014/main" id="{3952BD74-1E32-4C9C-AF1A-6C372DFBBEBE}"/>
                </a:ext>
              </a:extLst>
            </p:cNvPr>
            <p:cNvSpPr txBox="1">
              <a:spLocks noChangeArrowheads="1"/>
            </p:cNvSpPr>
            <p:nvPr/>
          </p:nvSpPr>
          <p:spPr bwMode="auto">
            <a:xfrm>
              <a:off x="10422660" y="2085627"/>
              <a:ext cx="68472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&lt;DURATION&gt;</a:t>
              </a:r>
            </a:p>
          </p:txBody>
        </p:sp>
      </p:grpSp>
      <p:grpSp>
        <p:nvGrpSpPr>
          <p:cNvPr id="10" name="SP Agenda Section Highlight">
            <a:extLst>
              <a:ext uri="{FF2B5EF4-FFF2-40B4-BE49-F238E27FC236}">
                <a16:creationId xmlns:a16="http://schemas.microsoft.com/office/drawing/2014/main" id="{76DDD706-8360-4D23-9E21-74747D47F6CF}"/>
              </a:ext>
            </a:extLst>
          </p:cNvPr>
          <p:cNvGrpSpPr>
            <a:grpSpLocks/>
          </p:cNvGrpSpPr>
          <p:nvPr/>
        </p:nvGrpSpPr>
        <p:grpSpPr bwMode="auto">
          <a:xfrm>
            <a:off x="2295525" y="2616200"/>
            <a:ext cx="9539288" cy="369888"/>
            <a:chOff x="2294970" y="2616967"/>
            <a:chExt cx="9539404" cy="369335"/>
          </a:xfrm>
        </p:grpSpPr>
        <p:sp>
          <p:nvSpPr>
            <p:cNvPr id="11" name="Section Title" hidden="1">
              <a:extLst>
                <a:ext uri="{FF2B5EF4-FFF2-40B4-BE49-F238E27FC236}">
                  <a16:creationId xmlns:a16="http://schemas.microsoft.com/office/drawing/2014/main" id="{1F523CF2-2770-40C5-A596-4A097048E277}"/>
                </a:ext>
              </a:extLst>
            </p:cNvPr>
            <p:cNvSpPr txBox="1">
              <a:spLocks noChangeArrowheads="1"/>
            </p:cNvSpPr>
            <p:nvPr/>
          </p:nvSpPr>
          <p:spPr bwMode="auto">
            <a:xfrm>
              <a:off x="2764523" y="2616967"/>
              <a:ext cx="384335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&lt;TEXT&gt;</a:t>
              </a:r>
            </a:p>
          </p:txBody>
        </p:sp>
        <p:sp>
          <p:nvSpPr>
            <p:cNvPr id="12" name="Section Number" hidden="1">
              <a:extLst>
                <a:ext uri="{FF2B5EF4-FFF2-40B4-BE49-F238E27FC236}">
                  <a16:creationId xmlns:a16="http://schemas.microsoft.com/office/drawing/2014/main" id="{113B8029-4A3E-4A9B-B97E-66D1E32705EC}"/>
                </a:ext>
              </a:extLst>
            </p:cNvPr>
            <p:cNvSpPr txBox="1">
              <a:spLocks noChangeArrowheads="1"/>
            </p:cNvSpPr>
            <p:nvPr/>
          </p:nvSpPr>
          <p:spPr bwMode="auto">
            <a:xfrm>
              <a:off x="2294970" y="2616967"/>
              <a:ext cx="37955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600" b="1">
                  <a:solidFill>
                    <a:srgbClr val="000000"/>
                  </a:solidFill>
                  <a:latin typeface="Sweco Sans"/>
                </a:rPr>
                <a:t>&lt;N&gt;</a:t>
              </a:r>
            </a:p>
          </p:txBody>
        </p:sp>
        <p:sp>
          <p:nvSpPr>
            <p:cNvPr id="13" name="Slide Number" hidden="1">
              <a:extLst>
                <a:ext uri="{FF2B5EF4-FFF2-40B4-BE49-F238E27FC236}">
                  <a16:creationId xmlns:a16="http://schemas.microsoft.com/office/drawing/2014/main" id="{46DA98B1-6D06-4498-8189-215D170712AB}"/>
                </a:ext>
              </a:extLst>
            </p:cNvPr>
            <p:cNvSpPr txBox="1">
              <a:spLocks noChangeArrowheads="1"/>
            </p:cNvSpPr>
            <p:nvPr/>
          </p:nvSpPr>
          <p:spPr bwMode="auto">
            <a:xfrm>
              <a:off x="11197376" y="2616967"/>
              <a:ext cx="63699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600" b="1">
                  <a:solidFill>
                    <a:srgbClr val="000000"/>
                  </a:solidFill>
                  <a:latin typeface="Sweco Sans"/>
                </a:rPr>
                <a:t>&lt;P&gt;</a:t>
              </a:r>
            </a:p>
          </p:txBody>
        </p:sp>
        <p:sp>
          <p:nvSpPr>
            <p:cNvPr id="14" name="Timeslot" hidden="1">
              <a:extLst>
                <a:ext uri="{FF2B5EF4-FFF2-40B4-BE49-F238E27FC236}">
                  <a16:creationId xmlns:a16="http://schemas.microsoft.com/office/drawing/2014/main" id="{F02BC7BA-DA2A-4B34-9CC9-1921D6025FDA}"/>
                </a:ext>
              </a:extLst>
            </p:cNvPr>
            <p:cNvSpPr txBox="1">
              <a:spLocks noChangeArrowheads="1"/>
            </p:cNvSpPr>
            <p:nvPr/>
          </p:nvSpPr>
          <p:spPr bwMode="auto">
            <a:xfrm>
              <a:off x="9075593" y="2616967"/>
              <a:ext cx="125706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&lt;TIMESLOT&gt;</a:t>
              </a:r>
            </a:p>
          </p:txBody>
        </p:sp>
        <p:sp>
          <p:nvSpPr>
            <p:cNvPr id="15" name="Responsible" hidden="1">
              <a:extLst>
                <a:ext uri="{FF2B5EF4-FFF2-40B4-BE49-F238E27FC236}">
                  <a16:creationId xmlns:a16="http://schemas.microsoft.com/office/drawing/2014/main" id="{8C41E2CE-A823-4DE8-BD35-5389B68E9EDE}"/>
                </a:ext>
              </a:extLst>
            </p:cNvPr>
            <p:cNvSpPr txBox="1">
              <a:spLocks noChangeArrowheads="1"/>
            </p:cNvSpPr>
            <p:nvPr/>
          </p:nvSpPr>
          <p:spPr bwMode="auto">
            <a:xfrm>
              <a:off x="7588761" y="2616967"/>
              <a:ext cx="138806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&lt;RESPONSIBLE&gt;</a:t>
              </a:r>
            </a:p>
          </p:txBody>
        </p:sp>
        <p:sp>
          <p:nvSpPr>
            <p:cNvPr id="16" name="Duration" hidden="1">
              <a:extLst>
                <a:ext uri="{FF2B5EF4-FFF2-40B4-BE49-F238E27FC236}">
                  <a16:creationId xmlns:a16="http://schemas.microsoft.com/office/drawing/2014/main" id="{8AA4034D-BB69-439E-A6F9-552E8D975E58}"/>
                </a:ext>
              </a:extLst>
            </p:cNvPr>
            <p:cNvSpPr txBox="1">
              <a:spLocks noChangeArrowheads="1"/>
            </p:cNvSpPr>
            <p:nvPr/>
          </p:nvSpPr>
          <p:spPr bwMode="auto">
            <a:xfrm>
              <a:off x="10422651" y="2616967"/>
              <a:ext cx="68472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&lt;DURATION&gt;</a:t>
              </a:r>
            </a:p>
          </p:txBody>
        </p:sp>
      </p:grpSp>
      <p:grpSp>
        <p:nvGrpSpPr>
          <p:cNvPr id="17" name="SP Agenda Subsection">
            <a:extLst>
              <a:ext uri="{FF2B5EF4-FFF2-40B4-BE49-F238E27FC236}">
                <a16:creationId xmlns:a16="http://schemas.microsoft.com/office/drawing/2014/main" id="{9C82B6E8-F2CE-4FF3-B3AF-9F51964FE227}"/>
              </a:ext>
            </a:extLst>
          </p:cNvPr>
          <p:cNvGrpSpPr>
            <a:grpSpLocks/>
          </p:cNvGrpSpPr>
          <p:nvPr/>
        </p:nvGrpSpPr>
        <p:grpSpPr bwMode="auto">
          <a:xfrm>
            <a:off x="2763838" y="3148013"/>
            <a:ext cx="9070975" cy="369887"/>
            <a:chOff x="2763106" y="3148297"/>
            <a:chExt cx="9071268" cy="369335"/>
          </a:xfrm>
        </p:grpSpPr>
        <p:sp>
          <p:nvSpPr>
            <p:cNvPr id="18" name="Section Title" hidden="1">
              <a:extLst>
                <a:ext uri="{FF2B5EF4-FFF2-40B4-BE49-F238E27FC236}">
                  <a16:creationId xmlns:a16="http://schemas.microsoft.com/office/drawing/2014/main" id="{EEEF5929-578D-4528-9CDC-F90C302984C9}"/>
                </a:ext>
              </a:extLst>
            </p:cNvPr>
            <p:cNvSpPr txBox="1">
              <a:spLocks noChangeArrowheads="1"/>
            </p:cNvSpPr>
            <p:nvPr/>
          </p:nvSpPr>
          <p:spPr bwMode="auto">
            <a:xfrm>
              <a:off x="3241429" y="3148297"/>
              <a:ext cx="3366445"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&lt;TEXT&gt;</a:t>
              </a:r>
            </a:p>
          </p:txBody>
        </p:sp>
        <p:sp>
          <p:nvSpPr>
            <p:cNvPr id="19" name="Section Number" hidden="1">
              <a:extLst>
                <a:ext uri="{FF2B5EF4-FFF2-40B4-BE49-F238E27FC236}">
                  <a16:creationId xmlns:a16="http://schemas.microsoft.com/office/drawing/2014/main" id="{9AADD785-9B19-44B4-A606-412595C4CA0E}"/>
                </a:ext>
              </a:extLst>
            </p:cNvPr>
            <p:cNvSpPr txBox="1">
              <a:spLocks noChangeArrowheads="1"/>
            </p:cNvSpPr>
            <p:nvPr/>
          </p:nvSpPr>
          <p:spPr bwMode="auto">
            <a:xfrm>
              <a:off x="2763106" y="3148297"/>
              <a:ext cx="37955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600">
                  <a:solidFill>
                    <a:srgbClr val="000000"/>
                  </a:solidFill>
                  <a:latin typeface="Sweco Sans"/>
                </a:rPr>
                <a:t>&lt;N&gt;</a:t>
              </a:r>
            </a:p>
          </p:txBody>
        </p:sp>
        <p:sp>
          <p:nvSpPr>
            <p:cNvPr id="20" name="Slide Number" hidden="1">
              <a:extLst>
                <a:ext uri="{FF2B5EF4-FFF2-40B4-BE49-F238E27FC236}">
                  <a16:creationId xmlns:a16="http://schemas.microsoft.com/office/drawing/2014/main" id="{7B0DDA7A-1A8C-427B-BB48-8671CF9D53F1}"/>
                </a:ext>
              </a:extLst>
            </p:cNvPr>
            <p:cNvSpPr txBox="1">
              <a:spLocks noChangeArrowheads="1"/>
            </p:cNvSpPr>
            <p:nvPr/>
          </p:nvSpPr>
          <p:spPr bwMode="auto">
            <a:xfrm>
              <a:off x="11197376" y="3148297"/>
              <a:ext cx="63699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600">
                  <a:solidFill>
                    <a:srgbClr val="000000"/>
                  </a:solidFill>
                  <a:latin typeface="Sweco Sans"/>
                </a:rPr>
                <a:t>&lt;P&gt;</a:t>
              </a:r>
            </a:p>
          </p:txBody>
        </p:sp>
        <p:sp>
          <p:nvSpPr>
            <p:cNvPr id="21" name="Timeslot" hidden="1">
              <a:extLst>
                <a:ext uri="{FF2B5EF4-FFF2-40B4-BE49-F238E27FC236}">
                  <a16:creationId xmlns:a16="http://schemas.microsoft.com/office/drawing/2014/main" id="{B2189F20-9767-4479-B337-F72544FE8EBE}"/>
                </a:ext>
              </a:extLst>
            </p:cNvPr>
            <p:cNvSpPr txBox="1">
              <a:spLocks noChangeArrowheads="1"/>
            </p:cNvSpPr>
            <p:nvPr/>
          </p:nvSpPr>
          <p:spPr bwMode="auto">
            <a:xfrm>
              <a:off x="9075593" y="3148297"/>
              <a:ext cx="125706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&lt;TIMESLOT&gt;</a:t>
              </a:r>
            </a:p>
          </p:txBody>
        </p:sp>
        <p:sp>
          <p:nvSpPr>
            <p:cNvPr id="22" name="Responsible" hidden="1">
              <a:extLst>
                <a:ext uri="{FF2B5EF4-FFF2-40B4-BE49-F238E27FC236}">
                  <a16:creationId xmlns:a16="http://schemas.microsoft.com/office/drawing/2014/main" id="{313DECFA-B49D-42DD-B29F-09F275ED0C19}"/>
                </a:ext>
              </a:extLst>
            </p:cNvPr>
            <p:cNvSpPr txBox="1">
              <a:spLocks noChangeArrowheads="1"/>
            </p:cNvSpPr>
            <p:nvPr/>
          </p:nvSpPr>
          <p:spPr bwMode="auto">
            <a:xfrm>
              <a:off x="7588770" y="3148297"/>
              <a:ext cx="138806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&lt;RESPONSIBLE&gt;</a:t>
              </a:r>
            </a:p>
          </p:txBody>
        </p:sp>
        <p:sp>
          <p:nvSpPr>
            <p:cNvPr id="23" name="Duration" hidden="1">
              <a:extLst>
                <a:ext uri="{FF2B5EF4-FFF2-40B4-BE49-F238E27FC236}">
                  <a16:creationId xmlns:a16="http://schemas.microsoft.com/office/drawing/2014/main" id="{FE5690F9-945E-4CCA-8DA0-D989FFA86C52}"/>
                </a:ext>
              </a:extLst>
            </p:cNvPr>
            <p:cNvSpPr txBox="1">
              <a:spLocks noChangeArrowheads="1"/>
            </p:cNvSpPr>
            <p:nvPr/>
          </p:nvSpPr>
          <p:spPr bwMode="auto">
            <a:xfrm>
              <a:off x="10422660" y="3148297"/>
              <a:ext cx="68472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a:solidFill>
                    <a:srgbClr val="000000"/>
                  </a:solidFill>
                  <a:latin typeface="Sweco Sans"/>
                </a:rPr>
                <a:t>&lt;DURATION&gt;</a:t>
              </a:r>
            </a:p>
          </p:txBody>
        </p:sp>
      </p:grpSp>
      <p:grpSp>
        <p:nvGrpSpPr>
          <p:cNvPr id="24" name="SP Agenda Subsection Highlight">
            <a:extLst>
              <a:ext uri="{FF2B5EF4-FFF2-40B4-BE49-F238E27FC236}">
                <a16:creationId xmlns:a16="http://schemas.microsoft.com/office/drawing/2014/main" id="{4B483867-595F-431F-B845-48276642432A}"/>
              </a:ext>
            </a:extLst>
          </p:cNvPr>
          <p:cNvGrpSpPr>
            <a:grpSpLocks/>
          </p:cNvGrpSpPr>
          <p:nvPr/>
        </p:nvGrpSpPr>
        <p:grpSpPr bwMode="auto">
          <a:xfrm>
            <a:off x="2763838" y="3679825"/>
            <a:ext cx="9070975" cy="369888"/>
            <a:chOff x="2763106" y="3679627"/>
            <a:chExt cx="9071268" cy="369335"/>
          </a:xfrm>
        </p:grpSpPr>
        <p:sp>
          <p:nvSpPr>
            <p:cNvPr id="25" name="Section Title" hidden="1">
              <a:extLst>
                <a:ext uri="{FF2B5EF4-FFF2-40B4-BE49-F238E27FC236}">
                  <a16:creationId xmlns:a16="http://schemas.microsoft.com/office/drawing/2014/main" id="{4CDF837E-0542-4A9F-82E2-2D55F72BC166}"/>
                </a:ext>
              </a:extLst>
            </p:cNvPr>
            <p:cNvSpPr txBox="1">
              <a:spLocks noChangeArrowheads="1"/>
            </p:cNvSpPr>
            <p:nvPr/>
          </p:nvSpPr>
          <p:spPr bwMode="auto">
            <a:xfrm>
              <a:off x="3241429" y="3679627"/>
              <a:ext cx="3366445"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&lt;TEXT&gt;</a:t>
              </a:r>
            </a:p>
          </p:txBody>
        </p:sp>
        <p:sp>
          <p:nvSpPr>
            <p:cNvPr id="26" name="Section Number" hidden="1">
              <a:extLst>
                <a:ext uri="{FF2B5EF4-FFF2-40B4-BE49-F238E27FC236}">
                  <a16:creationId xmlns:a16="http://schemas.microsoft.com/office/drawing/2014/main" id="{8EB5A035-79BF-4907-A480-13E4C1E7ED42}"/>
                </a:ext>
              </a:extLst>
            </p:cNvPr>
            <p:cNvSpPr txBox="1">
              <a:spLocks noChangeArrowheads="1"/>
            </p:cNvSpPr>
            <p:nvPr/>
          </p:nvSpPr>
          <p:spPr bwMode="auto">
            <a:xfrm>
              <a:off x="2763106" y="3679627"/>
              <a:ext cx="37955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600" b="1">
                  <a:solidFill>
                    <a:srgbClr val="000000"/>
                  </a:solidFill>
                  <a:latin typeface="Sweco Sans"/>
                </a:rPr>
                <a:t>&lt;N&gt;</a:t>
              </a:r>
            </a:p>
          </p:txBody>
        </p:sp>
        <p:sp>
          <p:nvSpPr>
            <p:cNvPr id="27" name="Slide Number" hidden="1">
              <a:extLst>
                <a:ext uri="{FF2B5EF4-FFF2-40B4-BE49-F238E27FC236}">
                  <a16:creationId xmlns:a16="http://schemas.microsoft.com/office/drawing/2014/main" id="{A70D9124-E7A8-459F-84D4-369D3BA69BD1}"/>
                </a:ext>
              </a:extLst>
            </p:cNvPr>
            <p:cNvSpPr txBox="1">
              <a:spLocks noChangeArrowheads="1"/>
            </p:cNvSpPr>
            <p:nvPr/>
          </p:nvSpPr>
          <p:spPr bwMode="auto">
            <a:xfrm>
              <a:off x="11197376" y="3679627"/>
              <a:ext cx="63699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600" b="1">
                  <a:solidFill>
                    <a:srgbClr val="000000"/>
                  </a:solidFill>
                  <a:latin typeface="Sweco Sans"/>
                </a:rPr>
                <a:t>&lt;P&gt;</a:t>
              </a:r>
            </a:p>
          </p:txBody>
        </p:sp>
        <p:sp>
          <p:nvSpPr>
            <p:cNvPr id="28" name="Timeslot" hidden="1">
              <a:extLst>
                <a:ext uri="{FF2B5EF4-FFF2-40B4-BE49-F238E27FC236}">
                  <a16:creationId xmlns:a16="http://schemas.microsoft.com/office/drawing/2014/main" id="{3E50842D-6A26-4B4B-83C0-9AFE8A363E1D}"/>
                </a:ext>
              </a:extLst>
            </p:cNvPr>
            <p:cNvSpPr txBox="1">
              <a:spLocks noChangeArrowheads="1"/>
            </p:cNvSpPr>
            <p:nvPr/>
          </p:nvSpPr>
          <p:spPr bwMode="auto">
            <a:xfrm>
              <a:off x="9075593" y="3679627"/>
              <a:ext cx="125706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&lt;TIMESLOT&gt;</a:t>
              </a:r>
            </a:p>
          </p:txBody>
        </p:sp>
        <p:sp>
          <p:nvSpPr>
            <p:cNvPr id="29" name="Responsible" hidden="1">
              <a:extLst>
                <a:ext uri="{FF2B5EF4-FFF2-40B4-BE49-F238E27FC236}">
                  <a16:creationId xmlns:a16="http://schemas.microsoft.com/office/drawing/2014/main" id="{6766A2F5-D446-4152-80F9-07E0A3A275F3}"/>
                </a:ext>
              </a:extLst>
            </p:cNvPr>
            <p:cNvSpPr txBox="1">
              <a:spLocks noChangeArrowheads="1"/>
            </p:cNvSpPr>
            <p:nvPr/>
          </p:nvSpPr>
          <p:spPr bwMode="auto">
            <a:xfrm>
              <a:off x="7588761" y="3679627"/>
              <a:ext cx="1388068"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&lt;RESPONSIBLE&gt;</a:t>
              </a:r>
            </a:p>
          </p:txBody>
        </p:sp>
        <p:sp>
          <p:nvSpPr>
            <p:cNvPr id="30" name="Duration" hidden="1">
              <a:extLst>
                <a:ext uri="{FF2B5EF4-FFF2-40B4-BE49-F238E27FC236}">
                  <a16:creationId xmlns:a16="http://schemas.microsoft.com/office/drawing/2014/main" id="{0917938D-4E7B-47F3-B7C4-ADD910E9ED4D}"/>
                </a:ext>
              </a:extLst>
            </p:cNvPr>
            <p:cNvSpPr txBox="1">
              <a:spLocks noChangeArrowheads="1"/>
            </p:cNvSpPr>
            <p:nvPr/>
          </p:nvSpPr>
          <p:spPr bwMode="auto">
            <a:xfrm>
              <a:off x="10422651" y="3679627"/>
              <a:ext cx="68472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600" b="1">
                  <a:solidFill>
                    <a:srgbClr val="000000"/>
                  </a:solidFill>
                  <a:latin typeface="Sweco Sans"/>
                </a:rPr>
                <a:t>&lt;DURATION&gt;</a:t>
              </a:r>
            </a:p>
          </p:txBody>
        </p:sp>
      </p:grpSp>
      <p:sp>
        <p:nvSpPr>
          <p:cNvPr id="32" name="Title 1"/>
          <p:cNvSpPr txBox="1">
            <a:spLocks noGrp="1"/>
          </p:cNvSpPr>
          <p:nvPr>
            <p:ph type="title"/>
          </p:nvPr>
        </p:nvSpPr>
        <p:spPr>
          <a:xfrm>
            <a:off x="2329196" y="1439997"/>
            <a:ext cx="9500396" cy="719998"/>
          </a:xfrm>
        </p:spPr>
        <p:txBody>
          <a:bodyPr/>
          <a:lstStyle>
            <a:lvl1pPr>
              <a:defRPr/>
            </a:lvl1pPr>
          </a:lstStyle>
          <a:p>
            <a:pPr lvl="0"/>
            <a:r>
              <a:rPr lang="en-GB"/>
              <a:t>Agenda</a:t>
            </a:r>
          </a:p>
        </p:txBody>
      </p:sp>
      <p:sp>
        <p:nvSpPr>
          <p:cNvPr id="31" name="Date Placeholder 4" hidden="1">
            <a:extLst>
              <a:ext uri="{FF2B5EF4-FFF2-40B4-BE49-F238E27FC236}">
                <a16:creationId xmlns:a16="http://schemas.microsoft.com/office/drawing/2014/main" id="{E0FEB8F6-3713-4AAC-A1B1-85E296C66048}"/>
              </a:ext>
            </a:extLst>
          </p:cNvPr>
          <p:cNvSpPr txBox="1">
            <a:spLocks noGrp="1"/>
          </p:cNvSpPr>
          <p:nvPr>
            <p:ph type="dt" sz="half" idx="10"/>
          </p:nvPr>
        </p:nvSpPr>
        <p:spPr/>
        <p:txBody>
          <a:bodyPr/>
          <a:lstStyle>
            <a:lvl1pPr>
              <a:defRPr smtClean="0"/>
            </a:lvl1pPr>
          </a:lstStyle>
          <a:p>
            <a:pPr>
              <a:defRPr/>
            </a:pPr>
            <a:fld id="{B0A53C6E-03F5-4A38-A6CE-A5332296B3FA}" type="datetime4">
              <a:rPr/>
              <a:pPr>
                <a:defRPr/>
              </a:pPr>
              <a:t>12 December 2022</a:t>
            </a:fld>
            <a:endParaRPr/>
          </a:p>
        </p:txBody>
      </p:sp>
      <p:sp>
        <p:nvSpPr>
          <p:cNvPr id="33" name="Footer Placeholder 5" hidden="1">
            <a:extLst>
              <a:ext uri="{FF2B5EF4-FFF2-40B4-BE49-F238E27FC236}">
                <a16:creationId xmlns:a16="http://schemas.microsoft.com/office/drawing/2014/main" id="{7BBFEA15-8CFE-4614-B9F6-8382B07A41AB}"/>
              </a:ext>
            </a:extLst>
          </p:cNvPr>
          <p:cNvSpPr txBox="1">
            <a:spLocks noGrp="1"/>
          </p:cNvSpPr>
          <p:nvPr>
            <p:ph type="ftr" sz="quarter" idx="11"/>
          </p:nvPr>
        </p:nvSpPr>
        <p:spPr/>
        <p:txBody>
          <a:bodyPr/>
          <a:lstStyle>
            <a:lvl1pPr>
              <a:defRPr/>
            </a:lvl1pPr>
          </a:lstStyle>
          <a:p>
            <a:pPr>
              <a:defRPr/>
            </a:pPr>
            <a:endParaRPr/>
          </a:p>
        </p:txBody>
      </p:sp>
      <p:sp>
        <p:nvSpPr>
          <p:cNvPr id="34" name="Slide Number Placeholder 6">
            <a:extLst>
              <a:ext uri="{FF2B5EF4-FFF2-40B4-BE49-F238E27FC236}">
                <a16:creationId xmlns:a16="http://schemas.microsoft.com/office/drawing/2014/main" id="{736DB66B-3566-498A-B5C2-B7F1679BA73D}"/>
              </a:ext>
            </a:extLst>
          </p:cNvPr>
          <p:cNvSpPr txBox="1">
            <a:spLocks noGrp="1"/>
          </p:cNvSpPr>
          <p:nvPr>
            <p:ph type="sldNum" sz="quarter" idx="12"/>
          </p:nvPr>
        </p:nvSpPr>
        <p:spPr/>
        <p:txBody>
          <a:bodyPr/>
          <a:lstStyle>
            <a:lvl1pPr>
              <a:defRPr smtClean="0"/>
            </a:lvl1pPr>
          </a:lstStyle>
          <a:p>
            <a:pPr>
              <a:defRPr/>
            </a:pPr>
            <a:fld id="{056E29D9-4745-4028-8961-09DEA49AF128}" type="slidenum">
              <a:rPr/>
              <a:pPr>
                <a:defRPr/>
              </a:pPr>
              <a:t>‹nr.›</a:t>
            </a:fld>
            <a:endParaRPr/>
          </a:p>
        </p:txBody>
      </p:sp>
    </p:spTree>
    <p:extLst>
      <p:ext uri="{BB962C8B-B14F-4D97-AF65-F5344CB8AC3E}">
        <p14:creationId xmlns:p14="http://schemas.microsoft.com/office/powerpoint/2010/main" val="2043882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P Divider 1">
    <p:bg>
      <p:bgPr>
        <a:solidFill>
          <a:srgbClr val="E2E0DA"/>
        </a:solidFill>
        <a:effectLst/>
      </p:bgPr>
    </p:bg>
    <p:spTree>
      <p:nvGrpSpPr>
        <p:cNvPr id="1" name=""/>
        <p:cNvGrpSpPr/>
        <p:nvPr/>
      </p:nvGrpSpPr>
      <p:grpSpPr>
        <a:xfrm>
          <a:off x="0" y="0"/>
          <a:ext cx="0" cy="0"/>
          <a:chOff x="0" y="0"/>
          <a:chExt cx="0" cy="0"/>
        </a:xfrm>
      </p:grpSpPr>
      <p:grpSp>
        <p:nvGrpSpPr>
          <p:cNvPr id="2" name="SP Agenda Section">
            <a:extLst>
              <a:ext uri="{FF2B5EF4-FFF2-40B4-BE49-F238E27FC236}">
                <a16:creationId xmlns:a16="http://schemas.microsoft.com/office/drawing/2014/main" id="{4AF12A71-5EE4-4BFA-AF5D-6C621E25383F}"/>
              </a:ext>
            </a:extLst>
          </p:cNvPr>
          <p:cNvGrpSpPr>
            <a:grpSpLocks/>
          </p:cNvGrpSpPr>
          <p:nvPr/>
        </p:nvGrpSpPr>
        <p:grpSpPr bwMode="auto">
          <a:xfrm>
            <a:off x="431800" y="1439863"/>
            <a:ext cx="11401425" cy="4683125"/>
            <a:chOff x="431999" y="1439997"/>
            <a:chExt cx="11401196" cy="4683602"/>
          </a:xfrm>
        </p:grpSpPr>
        <p:sp>
          <p:nvSpPr>
            <p:cNvPr id="3" name="Section Title" hidden="1">
              <a:extLst>
                <a:ext uri="{FF2B5EF4-FFF2-40B4-BE49-F238E27FC236}">
                  <a16:creationId xmlns:a16="http://schemas.microsoft.com/office/drawing/2014/main" id="{EEF83D7A-DDEE-4CA2-89E3-36F70EFE725B}"/>
                </a:ext>
              </a:extLst>
            </p:cNvPr>
            <p:cNvSpPr txBox="1">
              <a:spLocks noChangeArrowheads="1"/>
            </p:cNvSpPr>
            <p:nvPr/>
          </p:nvSpPr>
          <p:spPr bwMode="auto">
            <a:xfrm>
              <a:off x="2329196" y="1439997"/>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8000">
                  <a:solidFill>
                    <a:srgbClr val="000000"/>
                  </a:solidFill>
                  <a:latin typeface="Sweco Sans"/>
                </a:rPr>
                <a:t>&lt;TEXT&gt;</a:t>
              </a:r>
            </a:p>
          </p:txBody>
        </p:sp>
        <p:sp>
          <p:nvSpPr>
            <p:cNvPr id="4" name="Section Number" hidden="1">
              <a:extLst>
                <a:ext uri="{FF2B5EF4-FFF2-40B4-BE49-F238E27FC236}">
                  <a16:creationId xmlns:a16="http://schemas.microsoft.com/office/drawing/2014/main" id="{FD43B65D-8F27-4007-B823-8795F734A8F9}"/>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r>
                <a:rPr lang="en-GB" altLang="nl-BE" sz="8000">
                  <a:solidFill>
                    <a:srgbClr val="000000"/>
                  </a:solidFill>
                  <a:latin typeface="Sweco Sans"/>
                </a:rPr>
                <a:t>&lt;N&gt;</a:t>
              </a:r>
            </a:p>
          </p:txBody>
        </p:sp>
        <p:sp>
          <p:nvSpPr>
            <p:cNvPr id="5" name="Slide Number" hidden="1">
              <a:extLst>
                <a:ext uri="{FF2B5EF4-FFF2-40B4-BE49-F238E27FC236}">
                  <a16:creationId xmlns:a16="http://schemas.microsoft.com/office/drawing/2014/main" id="{B2BF48C9-B3F7-4938-AF2B-B3716F477D55}"/>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&lt;P&gt;</a:t>
              </a:r>
            </a:p>
          </p:txBody>
        </p:sp>
        <p:sp>
          <p:nvSpPr>
            <p:cNvPr id="6" name="Timeslot" hidden="1">
              <a:extLst>
                <a:ext uri="{FF2B5EF4-FFF2-40B4-BE49-F238E27FC236}">
                  <a16:creationId xmlns:a16="http://schemas.microsoft.com/office/drawing/2014/main" id="{6D453B1D-9E36-4984-936F-5505FEC33BE3}"/>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a:solidFill>
                    <a:srgbClr val="000000"/>
                  </a:solidFill>
                  <a:latin typeface="Sweco Sans"/>
                </a:rPr>
                <a:t>&lt;TIMESLOT&gt;</a:t>
              </a:r>
            </a:p>
          </p:txBody>
        </p:sp>
        <p:sp>
          <p:nvSpPr>
            <p:cNvPr id="7" name="Responsible" hidden="1">
              <a:extLst>
                <a:ext uri="{FF2B5EF4-FFF2-40B4-BE49-F238E27FC236}">
                  <a16:creationId xmlns:a16="http://schemas.microsoft.com/office/drawing/2014/main" id="{4E9E314C-4902-452A-AD15-00F8C4136978}"/>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a:solidFill>
                    <a:srgbClr val="000000"/>
                  </a:solidFill>
                  <a:latin typeface="Sweco Sans"/>
                </a:rPr>
                <a:t>&lt;RESPONSIBLE&gt;</a:t>
              </a:r>
            </a:p>
          </p:txBody>
        </p:sp>
        <p:sp>
          <p:nvSpPr>
            <p:cNvPr id="8" name="Duration" hidden="1">
              <a:extLst>
                <a:ext uri="{FF2B5EF4-FFF2-40B4-BE49-F238E27FC236}">
                  <a16:creationId xmlns:a16="http://schemas.microsoft.com/office/drawing/2014/main" id="{AB888C6F-8C38-4C7E-B8A3-B78EC1E17012}"/>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a:solidFill>
                    <a:srgbClr val="000000"/>
                  </a:solidFill>
                  <a:latin typeface="Sweco Sans"/>
                </a:rPr>
                <a:t>&lt;DURATION&gt;</a:t>
              </a:r>
            </a:p>
          </p:txBody>
        </p:sp>
      </p:grpSp>
      <p:grpSp>
        <p:nvGrpSpPr>
          <p:cNvPr id="9" name="SP Agenda Subsection">
            <a:extLst>
              <a:ext uri="{FF2B5EF4-FFF2-40B4-BE49-F238E27FC236}">
                <a16:creationId xmlns:a16="http://schemas.microsoft.com/office/drawing/2014/main" id="{BC55856C-214E-4776-A85C-449E0BD0A1F4}"/>
              </a:ext>
            </a:extLst>
          </p:cNvPr>
          <p:cNvGrpSpPr>
            <a:grpSpLocks/>
          </p:cNvGrpSpPr>
          <p:nvPr/>
        </p:nvGrpSpPr>
        <p:grpSpPr bwMode="auto">
          <a:xfrm>
            <a:off x="431800" y="1439863"/>
            <a:ext cx="11399838" cy="4683125"/>
            <a:chOff x="431999" y="1439997"/>
            <a:chExt cx="11399641" cy="4683602"/>
          </a:xfrm>
        </p:grpSpPr>
        <p:sp>
          <p:nvSpPr>
            <p:cNvPr id="10" name="Section Title" hidden="1">
              <a:extLst>
                <a:ext uri="{FF2B5EF4-FFF2-40B4-BE49-F238E27FC236}">
                  <a16:creationId xmlns:a16="http://schemas.microsoft.com/office/drawing/2014/main" id="{56743CC8-6A03-4AFF-ABE0-98D7BD8BD49C}"/>
                </a:ext>
              </a:extLst>
            </p:cNvPr>
            <p:cNvSpPr txBox="1">
              <a:spLocks noChangeArrowheads="1"/>
            </p:cNvSpPr>
            <p:nvPr/>
          </p:nvSpPr>
          <p:spPr bwMode="auto">
            <a:xfrm>
              <a:off x="2329196" y="1439997"/>
              <a:ext cx="9502444"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8000">
                  <a:solidFill>
                    <a:srgbClr val="000000"/>
                  </a:solidFill>
                  <a:latin typeface="Sweco Sans"/>
                </a:rPr>
                <a:t>&lt;TEXT&gt;</a:t>
              </a:r>
            </a:p>
          </p:txBody>
        </p:sp>
        <p:sp>
          <p:nvSpPr>
            <p:cNvPr id="11" name="Section Number" hidden="1">
              <a:extLst>
                <a:ext uri="{FF2B5EF4-FFF2-40B4-BE49-F238E27FC236}">
                  <a16:creationId xmlns:a16="http://schemas.microsoft.com/office/drawing/2014/main" id="{49119A7E-C2FF-47E4-A748-5F157FD45212}"/>
                </a:ext>
              </a:extLst>
            </p:cNvPr>
            <p:cNvSpPr txBox="1">
              <a:spLocks noChangeArrowheads="1"/>
            </p:cNvSpPr>
            <p:nvPr/>
          </p:nvSpPr>
          <p:spPr bwMode="auto">
            <a:xfrm>
              <a:off x="431999" y="1439997"/>
              <a:ext cx="1716328" cy="92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r>
                <a:rPr lang="en-GB" altLang="nl-BE" sz="8000">
                  <a:solidFill>
                    <a:srgbClr val="000000"/>
                  </a:solidFill>
                  <a:latin typeface="Sweco Sans"/>
                </a:rPr>
                <a:t>&lt;N&gt;</a:t>
              </a:r>
            </a:p>
          </p:txBody>
        </p:sp>
        <p:sp>
          <p:nvSpPr>
            <p:cNvPr id="12" name="Slide Number" hidden="1">
              <a:extLst>
                <a:ext uri="{FF2B5EF4-FFF2-40B4-BE49-F238E27FC236}">
                  <a16:creationId xmlns:a16="http://schemas.microsoft.com/office/drawing/2014/main" id="{A33A3C96-54A4-4CB7-BB4E-0145C376423B}"/>
                </a:ext>
              </a:extLst>
            </p:cNvPr>
            <p:cNvSpPr txBox="1">
              <a:spLocks noChangeArrowheads="1"/>
            </p:cNvSpPr>
            <p:nvPr/>
          </p:nvSpPr>
          <p:spPr bwMode="auto">
            <a:xfrm>
              <a:off x="11007437" y="144071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b="1">
                  <a:solidFill>
                    <a:srgbClr val="000000"/>
                  </a:solidFill>
                  <a:latin typeface="Sweco Sans"/>
                </a:rPr>
                <a:t>&lt;P&gt;</a:t>
              </a:r>
            </a:p>
          </p:txBody>
        </p:sp>
        <p:sp>
          <p:nvSpPr>
            <p:cNvPr id="13" name="Timeslot" hidden="1">
              <a:extLst>
                <a:ext uri="{FF2B5EF4-FFF2-40B4-BE49-F238E27FC236}">
                  <a16:creationId xmlns:a16="http://schemas.microsoft.com/office/drawing/2014/main" id="{5DA58AAC-30A8-439A-B2E5-1C29A1B2219E}"/>
                </a:ext>
              </a:extLst>
            </p:cNvPr>
            <p:cNvSpPr txBox="1">
              <a:spLocks noChangeArrowheads="1"/>
            </p:cNvSpPr>
            <p:nvPr/>
          </p:nvSpPr>
          <p:spPr bwMode="auto">
            <a:xfrm>
              <a:off x="11007437" y="144071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b="1">
                  <a:solidFill>
                    <a:srgbClr val="000000"/>
                  </a:solidFill>
                  <a:latin typeface="Sweco Sans"/>
                </a:rPr>
                <a:t>&lt;TIMESLOT&gt;</a:t>
              </a:r>
            </a:p>
          </p:txBody>
        </p:sp>
        <p:sp>
          <p:nvSpPr>
            <p:cNvPr id="14" name="Responsible" hidden="1">
              <a:extLst>
                <a:ext uri="{FF2B5EF4-FFF2-40B4-BE49-F238E27FC236}">
                  <a16:creationId xmlns:a16="http://schemas.microsoft.com/office/drawing/2014/main" id="{69955CD0-9A17-44E6-BE10-EBD74369176B}"/>
                </a:ext>
              </a:extLst>
            </p:cNvPr>
            <p:cNvSpPr txBox="1">
              <a:spLocks noChangeArrowheads="1"/>
            </p:cNvSpPr>
            <p:nvPr/>
          </p:nvSpPr>
          <p:spPr bwMode="auto">
            <a:xfrm>
              <a:off x="11007437" y="144071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b="1">
                  <a:solidFill>
                    <a:srgbClr val="000000"/>
                  </a:solidFill>
                  <a:latin typeface="Sweco Sans"/>
                </a:rPr>
                <a:t>&lt;RESPONSIBLE&gt;</a:t>
              </a:r>
            </a:p>
          </p:txBody>
        </p:sp>
        <p:sp>
          <p:nvSpPr>
            <p:cNvPr id="15" name="Duration" hidden="1">
              <a:extLst>
                <a:ext uri="{FF2B5EF4-FFF2-40B4-BE49-F238E27FC236}">
                  <a16:creationId xmlns:a16="http://schemas.microsoft.com/office/drawing/2014/main" id="{10D526E5-0A14-4D81-9FDF-9540B61BE14C}"/>
                </a:ext>
              </a:extLst>
            </p:cNvPr>
            <p:cNvSpPr txBox="1">
              <a:spLocks noChangeArrowheads="1"/>
            </p:cNvSpPr>
            <p:nvPr/>
          </p:nvSpPr>
          <p:spPr bwMode="auto">
            <a:xfrm>
              <a:off x="11007437" y="144071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b="1">
                  <a:solidFill>
                    <a:srgbClr val="000000"/>
                  </a:solidFill>
                  <a:latin typeface="Sweco Sans"/>
                </a:rPr>
                <a:t>&lt;DURATION&gt;</a:t>
              </a:r>
            </a:p>
          </p:txBody>
        </p:sp>
      </p:grpSp>
      <p:sp>
        <p:nvSpPr>
          <p:cNvPr id="16" name="Date Placeholder 1" hidden="1">
            <a:extLst>
              <a:ext uri="{FF2B5EF4-FFF2-40B4-BE49-F238E27FC236}">
                <a16:creationId xmlns:a16="http://schemas.microsoft.com/office/drawing/2014/main" id="{4003C793-B021-4BAF-9DA0-E0F3A669EBC3}"/>
              </a:ext>
            </a:extLst>
          </p:cNvPr>
          <p:cNvSpPr txBox="1">
            <a:spLocks noGrp="1"/>
          </p:cNvSpPr>
          <p:nvPr>
            <p:ph type="dt" sz="half" idx="10"/>
          </p:nvPr>
        </p:nvSpPr>
        <p:spPr/>
        <p:txBody>
          <a:bodyPr/>
          <a:lstStyle>
            <a:lvl1pPr>
              <a:defRPr smtClean="0"/>
            </a:lvl1pPr>
          </a:lstStyle>
          <a:p>
            <a:pPr>
              <a:defRPr/>
            </a:pPr>
            <a:fld id="{0E2AA3BD-386F-41C6-A2B6-F1E537BBCFF8}" type="datetime4">
              <a:rPr/>
              <a:pPr>
                <a:defRPr/>
              </a:pPr>
              <a:t>12 December 2022</a:t>
            </a:fld>
            <a:endParaRPr/>
          </a:p>
        </p:txBody>
      </p:sp>
      <p:sp>
        <p:nvSpPr>
          <p:cNvPr id="17" name="Footer Placeholder 2" hidden="1">
            <a:extLst>
              <a:ext uri="{FF2B5EF4-FFF2-40B4-BE49-F238E27FC236}">
                <a16:creationId xmlns:a16="http://schemas.microsoft.com/office/drawing/2014/main" id="{62FBDA5F-3E4B-4135-8FD9-361B4B8B7CBC}"/>
              </a:ext>
            </a:extLst>
          </p:cNvPr>
          <p:cNvSpPr txBox="1">
            <a:spLocks noGrp="1"/>
          </p:cNvSpPr>
          <p:nvPr>
            <p:ph type="ftr" sz="quarter" idx="11"/>
          </p:nvPr>
        </p:nvSpPr>
        <p:spPr/>
        <p:txBody>
          <a:bodyPr/>
          <a:lstStyle>
            <a:lvl1pPr>
              <a:defRPr/>
            </a:lvl1pPr>
          </a:lstStyle>
          <a:p>
            <a:pPr>
              <a:defRPr/>
            </a:pPr>
            <a:endParaRPr/>
          </a:p>
        </p:txBody>
      </p:sp>
      <p:sp>
        <p:nvSpPr>
          <p:cNvPr id="18" name="Slide Number Placeholder 3">
            <a:extLst>
              <a:ext uri="{FF2B5EF4-FFF2-40B4-BE49-F238E27FC236}">
                <a16:creationId xmlns:a16="http://schemas.microsoft.com/office/drawing/2014/main" id="{7A63CA91-88B7-4438-BA0A-4776510C3FAF}"/>
              </a:ext>
            </a:extLst>
          </p:cNvPr>
          <p:cNvSpPr txBox="1">
            <a:spLocks noGrp="1"/>
          </p:cNvSpPr>
          <p:nvPr>
            <p:ph type="sldNum" sz="quarter" idx="12"/>
          </p:nvPr>
        </p:nvSpPr>
        <p:spPr/>
        <p:txBody>
          <a:bodyPr/>
          <a:lstStyle>
            <a:lvl1pPr>
              <a:defRPr smtClean="0"/>
            </a:lvl1pPr>
          </a:lstStyle>
          <a:p>
            <a:pPr>
              <a:defRPr/>
            </a:pPr>
            <a:fld id="{375A9734-4060-4DB7-BF13-76E36D929991}" type="slidenum">
              <a:rPr/>
              <a:pPr>
                <a:defRPr/>
              </a:pPr>
              <a:t>‹nr.›</a:t>
            </a:fld>
            <a:endParaRPr/>
          </a:p>
        </p:txBody>
      </p:sp>
    </p:spTree>
    <p:extLst>
      <p:ext uri="{BB962C8B-B14F-4D97-AF65-F5344CB8AC3E}">
        <p14:creationId xmlns:p14="http://schemas.microsoft.com/office/powerpoint/2010/main" val="29485661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C">
    <p:bg>
      <p:bgPr>
        <a:solidFill>
          <a:srgbClr val="F2F2F2"/>
        </a:solidFill>
        <a:effectLst/>
      </p:bgPr>
    </p:bg>
    <p:spTree>
      <p:nvGrpSpPr>
        <p:cNvPr id="1" name=""/>
        <p:cNvGrpSpPr/>
        <p:nvPr/>
      </p:nvGrpSpPr>
      <p:grpSpPr>
        <a:xfrm>
          <a:off x="0" y="0"/>
          <a:ext cx="0" cy="0"/>
          <a:chOff x="0" y="0"/>
          <a:chExt cx="0" cy="0"/>
        </a:xfrm>
      </p:grpSpPr>
      <p:sp>
        <p:nvSpPr>
          <p:cNvPr id="8"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F15BF10-6F84-4223-B936-8834FB951326}"/>
              </a:ext>
            </a:extLst>
          </p:cNvPr>
          <p:cNvSpPr/>
          <p:nvPr/>
        </p:nvSpPr>
        <p:spPr>
          <a:xfrm>
            <a:off x="360363"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24048AD3-ADA2-4EE8-9BB1-ADC4407ABC29}"/>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10" name="text" descr="{&quot;templafy&quot;:{&quot;binding&quot;:&quot;UserProfile.FooterSelection.WebAddressNoWww&quot;,&quot;type&quot;:&quot;text&quot;}}">
            <a:extLst>
              <a:ext uri="{FF2B5EF4-FFF2-40B4-BE49-F238E27FC236}">
                <a16:creationId xmlns:a16="http://schemas.microsoft.com/office/drawing/2014/main" id="{9348672E-17E5-4F0B-951D-8B75CF639C40}"/>
              </a:ext>
            </a:extLst>
          </p:cNvPr>
          <p:cNvSpPr txBox="1">
            <a:spLocks noChangeArrowheads="1"/>
          </p:cNvSpPr>
          <p:nvPr/>
        </p:nvSpPr>
        <p:spPr bwMode="auto">
          <a:xfrm>
            <a:off x="10218738" y="6316663"/>
            <a:ext cx="16113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GB" altLang="nl-BE" sz="800">
              <a:solidFill>
                <a:srgbClr val="FFFFFF"/>
              </a:solidFill>
              <a:latin typeface="Sweco Sans"/>
            </a:endParaRPr>
          </a:p>
        </p:txBody>
      </p:sp>
      <p:sp>
        <p:nvSpPr>
          <p:cNvPr id="5" name="Picture Placeholder 7"/>
          <p:cNvSpPr txBox="1">
            <a:spLocks noGrp="1"/>
          </p:cNvSpPr>
          <p:nvPr>
            <p:ph type="pic" idx="4294967295"/>
          </p:nvPr>
        </p:nvSpPr>
        <p:spPr>
          <a:xfrm>
            <a:off x="0" y="0"/>
            <a:ext cx="12193203" cy="6861602"/>
          </a:xfrm>
        </p:spPr>
        <p:txBody>
          <a:bodyPr lIns="143999" tIns="107999" anchorCtr="1"/>
          <a:lstStyle>
            <a:lvl1pPr marL="0" indent="0" algn="ctr">
              <a:buNone/>
              <a:defRPr/>
            </a:lvl1pPr>
          </a:lstStyle>
          <a:p>
            <a:pPr lvl="0"/>
            <a:r>
              <a:rPr lang="en-GB" noProof="0"/>
              <a:t>Click here and insert picture via Sweco PickIt</a:t>
            </a:r>
          </a:p>
        </p:txBody>
      </p:sp>
      <p:sp>
        <p:nvSpPr>
          <p:cNvPr id="6" name="Title 1"/>
          <p:cNvSpPr txBox="1">
            <a:spLocks noGrp="1"/>
          </p:cNvSpPr>
          <p:nvPr>
            <p:ph type="title"/>
          </p:nvPr>
        </p:nvSpPr>
        <p:spPr>
          <a:xfrm>
            <a:off x="2330448" y="1439997"/>
            <a:ext cx="7531199" cy="4697272"/>
          </a:xfrm>
        </p:spPr>
        <p:txBody>
          <a:bodyPr/>
          <a:lstStyle>
            <a:lvl1pPr>
              <a:defRPr sz="8000">
                <a:solidFill>
                  <a:srgbClr val="FFFFFF"/>
                </a:solidFill>
              </a:defRPr>
            </a:lvl1pPr>
          </a:lstStyle>
          <a:p>
            <a:pPr lvl="0"/>
            <a:r>
              <a:rPr lang="en-GB"/>
              <a:t>Click to add title</a:t>
            </a:r>
          </a:p>
        </p:txBody>
      </p:sp>
      <p:sp>
        <p:nvSpPr>
          <p:cNvPr id="7" name="Subtitle 2"/>
          <p:cNvSpPr txBox="1">
            <a:spLocks noGrp="1"/>
          </p:cNvSpPr>
          <p:nvPr>
            <p:ph type="subTitle" idx="4294967295"/>
          </p:nvPr>
        </p:nvSpPr>
        <p:spPr>
          <a:xfrm>
            <a:off x="2329196" y="5058003"/>
            <a:ext cx="6541196" cy="359999"/>
          </a:xfrm>
        </p:spPr>
        <p:txBody>
          <a:bodyPr/>
          <a:lstStyle>
            <a:lvl1pPr marL="0" indent="0">
              <a:spcAft>
                <a:spcPts val="0"/>
              </a:spcAft>
              <a:buFont typeface="Sweco Sans" pitchFamily="2"/>
              <a:buChar char="​"/>
              <a:defRPr sz="2400">
                <a:solidFill>
                  <a:srgbClr val="FFFFFF"/>
                </a:solidFill>
              </a:defRPr>
            </a:lvl1pPr>
          </a:lstStyle>
          <a:p>
            <a:pPr lvl="0"/>
            <a:r>
              <a:rPr lang="en-GB"/>
              <a:t>Click to add subtitle</a:t>
            </a:r>
          </a:p>
        </p:txBody>
      </p:sp>
      <p:sp>
        <p:nvSpPr>
          <p:cNvPr id="11" name="Logo on top"/>
          <p:cNvSpPr txBox="1">
            <a:spLocks noGrp="1"/>
          </p:cNvSpPr>
          <p:nvPr>
            <p:ph type="body" idx="4294967295"/>
          </p:nvPr>
        </p:nvSpPr>
        <p:spPr>
          <a:xfrm>
            <a:off x="10023561" y="359999"/>
            <a:ext cx="1806479" cy="525661"/>
          </a:xfrm>
          <a:solidFill>
            <a:srgbClr val="FFFFFF"/>
          </a:solidFill>
        </p:spPr>
        <p:txBody>
          <a:bodyPr/>
          <a:lstStyle>
            <a:lvl1pPr marL="0" indent="0">
              <a:buNone/>
              <a:defRPr sz="100"/>
            </a:lvl1pPr>
          </a:lstStyle>
          <a:p>
            <a:pPr lvl="0"/>
            <a:r>
              <a:rPr lang="en-GB"/>
              <a:t>-</a:t>
            </a:r>
          </a:p>
        </p:txBody>
      </p:sp>
      <p:sp>
        <p:nvSpPr>
          <p:cNvPr id="12" name="Date Placeholder 3" hidden="1">
            <a:extLst>
              <a:ext uri="{FF2B5EF4-FFF2-40B4-BE49-F238E27FC236}">
                <a16:creationId xmlns:a16="http://schemas.microsoft.com/office/drawing/2014/main" id="{FF09DB51-C294-4AD7-A3F1-109C8174E500}"/>
              </a:ext>
            </a:extLst>
          </p:cNvPr>
          <p:cNvSpPr txBox="1">
            <a:spLocks noGrp="1"/>
          </p:cNvSpPr>
          <p:nvPr>
            <p:ph type="dt" sz="half" idx="10"/>
          </p:nvPr>
        </p:nvSpPr>
        <p:spPr/>
        <p:txBody>
          <a:bodyPr/>
          <a:lstStyle>
            <a:lvl1pPr>
              <a:defRPr smtClean="0"/>
            </a:lvl1pPr>
          </a:lstStyle>
          <a:p>
            <a:pPr>
              <a:defRPr/>
            </a:pPr>
            <a:fld id="{F3F81DDE-6F0D-4209-923A-7D3C3CCBC44E}" type="datetime4">
              <a:rPr/>
              <a:pPr>
                <a:defRPr/>
              </a:pPr>
              <a:t>12 December 2022</a:t>
            </a:fld>
            <a:endParaRPr/>
          </a:p>
        </p:txBody>
      </p:sp>
      <p:sp>
        <p:nvSpPr>
          <p:cNvPr id="13" name="Footer Placeholder 4" hidden="1">
            <a:extLst>
              <a:ext uri="{FF2B5EF4-FFF2-40B4-BE49-F238E27FC236}">
                <a16:creationId xmlns:a16="http://schemas.microsoft.com/office/drawing/2014/main" id="{F79703B3-4F64-47B9-BF92-54BDABF91CD4}"/>
              </a:ext>
            </a:extLst>
          </p:cNvPr>
          <p:cNvSpPr txBox="1">
            <a:spLocks noGrp="1"/>
          </p:cNvSpPr>
          <p:nvPr>
            <p:ph type="ftr" sz="quarter" idx="11"/>
          </p:nvPr>
        </p:nvSpPr>
        <p:spPr/>
        <p:txBody>
          <a:bodyPr/>
          <a:lstStyle>
            <a:lvl1pPr>
              <a:defRPr/>
            </a:lvl1pPr>
          </a:lstStyle>
          <a:p>
            <a:pPr>
              <a:defRPr/>
            </a:pPr>
            <a:endParaRPr/>
          </a:p>
        </p:txBody>
      </p:sp>
      <p:sp>
        <p:nvSpPr>
          <p:cNvPr id="14" name="Slide Number Placeholder 5" hidden="1">
            <a:extLst>
              <a:ext uri="{FF2B5EF4-FFF2-40B4-BE49-F238E27FC236}">
                <a16:creationId xmlns:a16="http://schemas.microsoft.com/office/drawing/2014/main" id="{A0BC7DE0-F5CD-471A-A94F-208764B56E7F}"/>
              </a:ext>
            </a:extLst>
          </p:cNvPr>
          <p:cNvSpPr txBox="1">
            <a:spLocks noGrp="1"/>
          </p:cNvSpPr>
          <p:nvPr>
            <p:ph type="sldNum" sz="quarter" idx="12"/>
          </p:nvPr>
        </p:nvSpPr>
        <p:spPr>
          <a:xfrm>
            <a:off x="0" y="6858000"/>
            <a:ext cx="0" cy="0"/>
          </a:xfrm>
        </p:spPr>
        <p:txBody>
          <a:bodyPr/>
          <a:lstStyle>
            <a:lvl1pPr>
              <a:defRPr smtClean="0"/>
            </a:lvl1pPr>
          </a:lstStyle>
          <a:p>
            <a:pPr>
              <a:defRPr/>
            </a:pPr>
            <a:fld id="{35C374A4-A435-48E3-8AAF-739328DBBD76}" type="slidenum">
              <a:rPr/>
              <a:pPr>
                <a:defRPr/>
              </a:pPr>
              <a:t>‹nr.›</a:t>
            </a:fld>
            <a:endParaRPr/>
          </a:p>
        </p:txBody>
      </p:sp>
    </p:spTree>
    <p:extLst>
      <p:ext uri="{BB962C8B-B14F-4D97-AF65-F5344CB8AC3E}">
        <p14:creationId xmlns:p14="http://schemas.microsoft.com/office/powerpoint/2010/main" val="133925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Non automatic A">
    <p:bg>
      <p:bgPr>
        <a:solidFill>
          <a:srgbClr val="E2E0DA"/>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439CFBF-67FE-4D4C-8EA6-DB743555CE99}"/>
              </a:ext>
            </a:extLst>
          </p:cNvPr>
          <p:cNvSpPr txBox="1">
            <a:spLocks noChangeArrowheads="1"/>
          </p:cNvSpPr>
          <p:nvPr/>
        </p:nvSpPr>
        <p:spPr bwMode="auto">
          <a:xfrm>
            <a:off x="0" y="0"/>
            <a:ext cx="12192000" cy="6861175"/>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r>
              <a:rPr lang="en-GB" altLang="nl-BE" sz="100">
                <a:solidFill>
                  <a:srgbClr val="E2E0DA"/>
                </a:solidFill>
                <a:latin typeface="Sweco Sans"/>
              </a:rPr>
              <a:t>kjlkjlkjl</a:t>
            </a:r>
          </a:p>
        </p:txBody>
      </p:sp>
      <p:sp>
        <p:nvSpPr>
          <p:cNvPr id="7"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D7E8AA88-AF91-43BD-B831-AB58082B1680}"/>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8" name="text" descr="{&quot;templafy&quot;:{&quot;binding&quot;:&quot;Form.TitlePresentation&quot;,&quot;type&quot;:&quot;text&quot;}}" title="Form.TitlePresentation">
            <a:extLst>
              <a:ext uri="{FF2B5EF4-FFF2-40B4-BE49-F238E27FC236}">
                <a16:creationId xmlns:a16="http://schemas.microsoft.com/office/drawing/2014/main" id="{EB907A9C-5E0E-492F-AE2B-3FACC0DD2E2B}"/>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9" name="Graphic 8">
            <a:extLst>
              <a:ext uri="{FF2B5EF4-FFF2-40B4-BE49-F238E27FC236}">
                <a16:creationId xmlns:a16="http://schemas.microsoft.com/office/drawing/2014/main" id="{62373797-B4AB-48AE-939A-D453BF2EF15C}"/>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28409" y="1439997"/>
            <a:ext cx="9501192" cy="719998"/>
          </a:xfrm>
        </p:spPr>
        <p:txBody>
          <a:bodyPr/>
          <a:lstStyle>
            <a:lvl1pPr>
              <a:defRPr/>
            </a:lvl1pPr>
          </a:lstStyle>
          <a:p>
            <a:pPr lvl="0"/>
            <a:r>
              <a:rPr lang="en-GB"/>
              <a:t>Click to add agenda title</a:t>
            </a:r>
          </a:p>
        </p:txBody>
      </p:sp>
      <p:sp>
        <p:nvSpPr>
          <p:cNvPr id="6" name="Text Placeholder 2"/>
          <p:cNvSpPr txBox="1">
            <a:spLocks noGrp="1"/>
          </p:cNvSpPr>
          <p:nvPr>
            <p:ph type="body" idx="4294967295"/>
          </p:nvPr>
        </p:nvSpPr>
        <p:spPr>
          <a:xfrm>
            <a:off x="2328409" y="2159995"/>
            <a:ext cx="9503231" cy="3977274"/>
          </a:xfrm>
        </p:spPr>
        <p:txBody>
          <a:bodyPr/>
          <a:lstStyle>
            <a:lvl1pPr marL="0" indent="0">
              <a:buFont typeface="Sweco Sans" pitchFamily="2"/>
              <a:buChar char="​"/>
              <a:defRPr/>
            </a:lvl1pPr>
            <a:lvl2pPr marL="0" indent="0">
              <a:buFont typeface="Sweco Sans" pitchFamily="2"/>
              <a:buChar char="​"/>
              <a:defRPr/>
            </a:lvl2pPr>
            <a:lvl3pPr marL="0" indent="0">
              <a:buFont typeface="Sweco Sans" pitchFamily="2"/>
              <a:buChar char="​"/>
              <a:defRPr/>
            </a:lvl3pPr>
            <a:lvl4pPr>
              <a:spcAft>
                <a:spcPts val="600"/>
              </a:spcAft>
              <a:defRPr b="0"/>
            </a:lvl4pPr>
            <a:lvl5pPr>
              <a:defRPr/>
            </a:lvl5pPr>
            <a:lvl6pPr marL="0" indent="0">
              <a:lnSpc>
                <a:spcPct val="100000"/>
              </a:lnSpc>
              <a:buFont typeface="Sweco Sans" pitchFamily="2"/>
              <a:buChar char="​"/>
              <a:defRPr sz="1600"/>
            </a:lvl6pPr>
            <a:lvl7pPr>
              <a:lnSpc>
                <a:spcPct val="100000"/>
              </a:lnSpc>
              <a:defRPr sz="1600" b="0"/>
            </a:lvl7pPr>
            <a:lvl8pPr>
              <a:lnSpc>
                <a:spcPct val="100000"/>
              </a:lnSpc>
              <a:defRPr sz="1600"/>
            </a:lvl8pPr>
            <a:lvl9pPr>
              <a:spcBef>
                <a:spcPts val="0"/>
              </a:spcBef>
              <a:spcAft>
                <a:spcPts val="600"/>
              </a:spcAft>
              <a:defRPr sz="1600">
                <a:solidFill>
                  <a:srgbClr val="000000"/>
                </a:solidFill>
              </a:defRPr>
            </a:lvl9pPr>
          </a:lstStyle>
          <a:p>
            <a:pPr lvl="0"/>
            <a:r>
              <a:rPr lang="en-GB"/>
              <a:t>01 Click to add agenda point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Footer Placeholder 3" hidden="1">
            <a:extLst>
              <a:ext uri="{FF2B5EF4-FFF2-40B4-BE49-F238E27FC236}">
                <a16:creationId xmlns:a16="http://schemas.microsoft.com/office/drawing/2014/main" id="{11E68379-65D3-40CE-AF2D-103D023BA443}"/>
              </a:ext>
            </a:extLst>
          </p:cNvPr>
          <p:cNvSpPr txBox="1">
            <a:spLocks noGrp="1"/>
          </p:cNvSpPr>
          <p:nvPr>
            <p:ph type="ftr" sz="quarter" idx="10"/>
          </p:nvPr>
        </p:nvSpPr>
        <p:spPr/>
        <p:txBody>
          <a:bodyPr/>
          <a:lstStyle>
            <a:lvl1pPr>
              <a:defRPr/>
            </a:lvl1pPr>
          </a:lstStyle>
          <a:p>
            <a:pPr>
              <a:defRPr/>
            </a:pPr>
            <a:endParaRPr/>
          </a:p>
        </p:txBody>
      </p:sp>
      <p:sp>
        <p:nvSpPr>
          <p:cNvPr id="11" name="Date Placeholder 2" hidden="1">
            <a:extLst>
              <a:ext uri="{FF2B5EF4-FFF2-40B4-BE49-F238E27FC236}">
                <a16:creationId xmlns:a16="http://schemas.microsoft.com/office/drawing/2014/main" id="{EA504DA8-D491-4E5D-B762-20348ADF684B}"/>
              </a:ext>
            </a:extLst>
          </p:cNvPr>
          <p:cNvSpPr txBox="1">
            <a:spLocks noGrp="1"/>
          </p:cNvSpPr>
          <p:nvPr>
            <p:ph type="dt" sz="half" idx="11"/>
          </p:nvPr>
        </p:nvSpPr>
        <p:spPr/>
        <p:txBody>
          <a:bodyPr/>
          <a:lstStyle>
            <a:lvl1pPr>
              <a:defRPr smtClean="0"/>
            </a:lvl1pPr>
          </a:lstStyle>
          <a:p>
            <a:pPr>
              <a:defRPr/>
            </a:pPr>
            <a:fld id="{8735626A-4BDE-40A3-B392-7E101C02EBA5}" type="datetime4">
              <a:rPr/>
              <a:pPr>
                <a:defRPr/>
              </a:pPr>
              <a:t>12 December 2022</a:t>
            </a:fld>
            <a:endParaRPr/>
          </a:p>
        </p:txBody>
      </p:sp>
      <p:sp>
        <p:nvSpPr>
          <p:cNvPr id="12" name="Slide Number Placeholder 4">
            <a:extLst>
              <a:ext uri="{FF2B5EF4-FFF2-40B4-BE49-F238E27FC236}">
                <a16:creationId xmlns:a16="http://schemas.microsoft.com/office/drawing/2014/main" id="{525047B9-C166-477D-A9AE-2ADDA65EB4E1}"/>
              </a:ext>
            </a:extLst>
          </p:cNvPr>
          <p:cNvSpPr txBox="1">
            <a:spLocks noGrp="1"/>
          </p:cNvSpPr>
          <p:nvPr>
            <p:ph type="sldNum" sz="quarter" idx="12"/>
          </p:nvPr>
        </p:nvSpPr>
        <p:spPr/>
        <p:txBody>
          <a:bodyPr/>
          <a:lstStyle>
            <a:lvl1pPr>
              <a:defRPr smtClean="0"/>
            </a:lvl1pPr>
          </a:lstStyle>
          <a:p>
            <a:pPr>
              <a:defRPr/>
            </a:pPr>
            <a:fld id="{D8A120F1-01F0-4EF9-990C-3437DBC4C7EC}" type="slidenum">
              <a:rPr/>
              <a:pPr>
                <a:defRPr/>
              </a:pPr>
              <a:t>‹nr.›</a:t>
            </a:fld>
            <a:endParaRPr/>
          </a:p>
        </p:txBody>
      </p:sp>
    </p:spTree>
    <p:extLst>
      <p:ext uri="{BB962C8B-B14F-4D97-AF65-F5344CB8AC3E}">
        <p14:creationId xmlns:p14="http://schemas.microsoft.com/office/powerpoint/2010/main" val="279709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Non automatic A bright green">
    <p:bg>
      <p:bgPr>
        <a:solidFill>
          <a:srgbClr val="9DD354"/>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80080F8-FB72-467B-A02E-9D3E9D3B0598}"/>
              </a:ext>
            </a:extLst>
          </p:cNvPr>
          <p:cNvSpPr txBox="1">
            <a:spLocks noChangeArrowheads="1"/>
          </p:cNvSpPr>
          <p:nvPr/>
        </p:nvSpPr>
        <p:spPr bwMode="auto">
          <a:xfrm>
            <a:off x="0" y="0"/>
            <a:ext cx="12192000" cy="6861175"/>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r>
              <a:rPr lang="en-GB" altLang="nl-BE" sz="100">
                <a:solidFill>
                  <a:srgbClr val="3F3F42"/>
                </a:solidFill>
                <a:latin typeface="Sweco Sans"/>
              </a:rPr>
              <a:t>kjlkjlkjl</a:t>
            </a:r>
          </a:p>
        </p:txBody>
      </p:sp>
      <p:sp>
        <p:nvSpPr>
          <p:cNvPr id="7"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AA042923-ECC6-4C15-894A-42DC02BA007B}"/>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8" name="text" descr="{&quot;templafy&quot;:{&quot;binding&quot;:&quot;Form.TitlePresentation&quot;,&quot;type&quot;:&quot;text&quot;}}" title="Form.TitlePresentation">
            <a:extLst>
              <a:ext uri="{FF2B5EF4-FFF2-40B4-BE49-F238E27FC236}">
                <a16:creationId xmlns:a16="http://schemas.microsoft.com/office/drawing/2014/main" id="{9DFBFBCB-1B22-4775-AEC5-EDD12E331D9D}"/>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9" name="Graphic 12">
            <a:extLst>
              <a:ext uri="{FF2B5EF4-FFF2-40B4-BE49-F238E27FC236}">
                <a16:creationId xmlns:a16="http://schemas.microsoft.com/office/drawing/2014/main" id="{6F345359-EBBE-4F32-BB51-D53907FBB715}"/>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28409" y="1439997"/>
            <a:ext cx="9501192" cy="719998"/>
          </a:xfrm>
        </p:spPr>
        <p:txBody>
          <a:bodyPr/>
          <a:lstStyle>
            <a:lvl1pPr>
              <a:defRPr>
                <a:solidFill>
                  <a:srgbClr val="FFFFFF"/>
                </a:solidFill>
              </a:defRPr>
            </a:lvl1pPr>
          </a:lstStyle>
          <a:p>
            <a:pPr lvl="0"/>
            <a:r>
              <a:rPr lang="en-GB"/>
              <a:t>Click to add agenda title</a:t>
            </a:r>
          </a:p>
        </p:txBody>
      </p:sp>
      <p:sp>
        <p:nvSpPr>
          <p:cNvPr id="6" name="Text Placeholder 2"/>
          <p:cNvSpPr txBox="1">
            <a:spLocks noGrp="1"/>
          </p:cNvSpPr>
          <p:nvPr>
            <p:ph type="body" idx="4294967295"/>
          </p:nvPr>
        </p:nvSpPr>
        <p:spPr>
          <a:xfrm>
            <a:off x="2328409" y="2159995"/>
            <a:ext cx="9503231" cy="3977274"/>
          </a:xfrm>
        </p:spPr>
        <p:txBody>
          <a:bodyPr/>
          <a:lstStyle>
            <a:lvl1pPr marL="0" indent="0">
              <a:buClr>
                <a:srgbClr val="E2E0DA"/>
              </a:buClr>
              <a:buFont typeface="Sweco Sans" pitchFamily="2"/>
              <a:buChar char="​"/>
              <a:defRPr>
                <a:solidFill>
                  <a:srgbClr val="FFFFFF"/>
                </a:solidFill>
              </a:defRPr>
            </a:lvl1pPr>
            <a:lvl2pPr marL="0" indent="0">
              <a:buClr>
                <a:srgbClr val="E2E0DA"/>
              </a:buClr>
              <a:buFont typeface="Sweco Sans" pitchFamily="2"/>
              <a:buChar char="​"/>
              <a:defRPr>
                <a:solidFill>
                  <a:srgbClr val="FFFFFF"/>
                </a:solidFill>
              </a:defRPr>
            </a:lvl2pPr>
            <a:lvl3pPr marL="0" indent="0">
              <a:buClr>
                <a:srgbClr val="E2E0DA"/>
              </a:buClr>
              <a:buFont typeface="Sweco Sans" pitchFamily="2"/>
              <a:buChar char="​"/>
              <a:defRPr>
                <a:solidFill>
                  <a:srgbClr val="FFFFFF"/>
                </a:solidFill>
              </a:defRPr>
            </a:lvl3pPr>
            <a:lvl4pPr>
              <a:spcAft>
                <a:spcPts val="600"/>
              </a:spcAft>
              <a:defRPr b="0">
                <a:solidFill>
                  <a:srgbClr val="FFFFFF"/>
                </a:solidFill>
              </a:defRPr>
            </a:lvl4pPr>
            <a:lvl5pPr>
              <a:defRPr>
                <a:solidFill>
                  <a:srgbClr val="FFFFFF"/>
                </a:solidFill>
              </a:defRPr>
            </a:lvl5pPr>
            <a:lvl6pPr marL="0" indent="0">
              <a:lnSpc>
                <a:spcPct val="100000"/>
              </a:lnSpc>
              <a:buClr>
                <a:srgbClr val="E2E0DA"/>
              </a:buClr>
              <a:buFont typeface="Sweco Sans" pitchFamily="2"/>
              <a:buChar char="​"/>
              <a:defRPr sz="1600">
                <a:solidFill>
                  <a:srgbClr val="FFFFFF"/>
                </a:solidFill>
              </a:defRPr>
            </a:lvl6pPr>
            <a:lvl7pPr>
              <a:lnSpc>
                <a:spcPct val="100000"/>
              </a:lnSpc>
              <a:defRPr sz="1600" b="0">
                <a:solidFill>
                  <a:srgbClr val="FFFFFF"/>
                </a:solidFill>
              </a:defRPr>
            </a:lvl7pPr>
            <a:lvl8pPr>
              <a:lnSpc>
                <a:spcPct val="100000"/>
              </a:lnSpc>
              <a:defRPr sz="1600">
                <a:solidFill>
                  <a:srgbClr val="FFFFFF"/>
                </a:solidFill>
              </a:defRPr>
            </a:lvl8pPr>
            <a:lvl9pPr>
              <a:spcBef>
                <a:spcPts val="0"/>
              </a:spcBef>
              <a:spcAft>
                <a:spcPts val="600"/>
              </a:spcAft>
              <a:defRPr sz="1600">
                <a:solidFill>
                  <a:srgbClr val="FFFFFF"/>
                </a:solidFill>
              </a:defRPr>
            </a:lvl9pPr>
          </a:lstStyle>
          <a:p>
            <a:pPr lvl="0"/>
            <a:r>
              <a:rPr lang="en-GB"/>
              <a:t>01 Click to add agenda point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0" name="Footer Placeholder 3" hidden="1">
            <a:extLst>
              <a:ext uri="{FF2B5EF4-FFF2-40B4-BE49-F238E27FC236}">
                <a16:creationId xmlns:a16="http://schemas.microsoft.com/office/drawing/2014/main" id="{BCC513DD-1C61-4487-B498-772083E7F83F}"/>
              </a:ext>
            </a:extLst>
          </p:cNvPr>
          <p:cNvSpPr txBox="1">
            <a:spLocks noGrp="1"/>
          </p:cNvSpPr>
          <p:nvPr>
            <p:ph type="ftr" sz="quarter" idx="10"/>
          </p:nvPr>
        </p:nvSpPr>
        <p:spPr/>
        <p:txBody>
          <a:bodyPr/>
          <a:lstStyle>
            <a:lvl1pPr>
              <a:defRPr/>
            </a:lvl1pPr>
          </a:lstStyle>
          <a:p>
            <a:pPr>
              <a:defRPr/>
            </a:pPr>
            <a:endParaRPr/>
          </a:p>
        </p:txBody>
      </p:sp>
      <p:sp>
        <p:nvSpPr>
          <p:cNvPr id="11" name="Date Placeholder 2" hidden="1">
            <a:extLst>
              <a:ext uri="{FF2B5EF4-FFF2-40B4-BE49-F238E27FC236}">
                <a16:creationId xmlns:a16="http://schemas.microsoft.com/office/drawing/2014/main" id="{09F83F17-C6C2-4F23-967E-01EADD3B8E12}"/>
              </a:ext>
            </a:extLst>
          </p:cNvPr>
          <p:cNvSpPr txBox="1">
            <a:spLocks noGrp="1"/>
          </p:cNvSpPr>
          <p:nvPr>
            <p:ph type="dt" sz="half" idx="11"/>
          </p:nvPr>
        </p:nvSpPr>
        <p:spPr/>
        <p:txBody>
          <a:bodyPr/>
          <a:lstStyle>
            <a:lvl1pPr>
              <a:defRPr smtClean="0"/>
            </a:lvl1pPr>
          </a:lstStyle>
          <a:p>
            <a:pPr>
              <a:defRPr/>
            </a:pPr>
            <a:fld id="{3892FAA2-C3BA-463E-B18A-C735F14D7294}" type="datetime4">
              <a:rPr/>
              <a:pPr>
                <a:defRPr/>
              </a:pPr>
              <a:t>12 December 2022</a:t>
            </a:fld>
            <a:endParaRPr/>
          </a:p>
        </p:txBody>
      </p:sp>
      <p:sp>
        <p:nvSpPr>
          <p:cNvPr id="12" name="Slide Number Placeholder 4">
            <a:extLst>
              <a:ext uri="{FF2B5EF4-FFF2-40B4-BE49-F238E27FC236}">
                <a16:creationId xmlns:a16="http://schemas.microsoft.com/office/drawing/2014/main" id="{11633C08-D63C-4B8C-958C-F9DF703E60F3}"/>
              </a:ext>
            </a:extLst>
          </p:cNvPr>
          <p:cNvSpPr txBox="1">
            <a:spLocks noGrp="1"/>
          </p:cNvSpPr>
          <p:nvPr>
            <p:ph type="sldNum" sz="quarter" idx="12"/>
          </p:nvPr>
        </p:nvSpPr>
        <p:spPr/>
        <p:txBody>
          <a:bodyPr/>
          <a:lstStyle>
            <a:lvl1pPr>
              <a:defRPr smtClean="0">
                <a:solidFill>
                  <a:srgbClr val="FFFFFF"/>
                </a:solidFill>
              </a:defRPr>
            </a:lvl1pPr>
          </a:lstStyle>
          <a:p>
            <a:pPr>
              <a:defRPr/>
            </a:pPr>
            <a:fld id="{0071B93E-75E0-4E2C-BFA5-EAE3E918E62F}" type="slidenum">
              <a:rPr/>
              <a:pPr>
                <a:defRPr/>
              </a:pPr>
              <a:t>‹nr.›</a:t>
            </a:fld>
            <a:endParaRPr/>
          </a:p>
        </p:txBody>
      </p:sp>
    </p:spTree>
    <p:extLst>
      <p:ext uri="{BB962C8B-B14F-4D97-AF65-F5344CB8AC3E}">
        <p14:creationId xmlns:p14="http://schemas.microsoft.com/office/powerpoint/2010/main" val="396145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Non automatic B">
    <p:bg>
      <p:bgPr>
        <a:solidFill>
          <a:srgbClr val="E2E0DA"/>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6D43D8BE-A280-471F-8101-B6D1AC61E5E9}"/>
              </a:ext>
            </a:extLst>
          </p:cNvPr>
          <p:cNvSpPr txBox="1">
            <a:spLocks noChangeArrowheads="1"/>
          </p:cNvSpPr>
          <p:nvPr/>
        </p:nvSpPr>
        <p:spPr bwMode="auto">
          <a:xfrm>
            <a:off x="0" y="0"/>
            <a:ext cx="12192000" cy="6858000"/>
          </a:xfrm>
          <a:prstGeom prst="rect">
            <a:avLst/>
          </a:prstGeom>
          <a:solidFill>
            <a:srgbClr val="E2E0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r>
              <a:rPr lang="en-GB" altLang="nl-BE" sz="100">
                <a:solidFill>
                  <a:srgbClr val="E2E0DA"/>
                </a:solidFill>
                <a:latin typeface="Sweco Sans"/>
              </a:rPr>
              <a:t>kjlkjlkjl</a:t>
            </a:r>
          </a:p>
        </p:txBody>
      </p:sp>
      <p:sp>
        <p:nvSpPr>
          <p:cNvPr id="9"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AE26A4B8-465F-445F-8D7D-2CDA26F2DE65}"/>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0C1EC41F-D720-44A2-AC8F-442CB111F5E2}"/>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pic>
        <p:nvPicPr>
          <p:cNvPr id="11" name="Graphic 9">
            <a:extLst>
              <a:ext uri="{FF2B5EF4-FFF2-40B4-BE49-F238E27FC236}">
                <a16:creationId xmlns:a16="http://schemas.microsoft.com/office/drawing/2014/main" id="{85710EC4-342E-4707-B9CC-E3D91EC8B66C}"/>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083" y="1439997"/>
            <a:ext cx="9499509" cy="712802"/>
          </a:xfrm>
        </p:spPr>
        <p:txBody>
          <a:bodyPr/>
          <a:lstStyle>
            <a:lvl1pPr>
              <a:defRPr/>
            </a:lvl1pPr>
          </a:lstStyle>
          <a:p>
            <a:pPr lvl="0"/>
            <a:r>
              <a:rPr lang="en-GB"/>
              <a:t>Click to add agenda title</a:t>
            </a:r>
          </a:p>
        </p:txBody>
      </p:sp>
      <p:sp>
        <p:nvSpPr>
          <p:cNvPr id="6" name="Text Placeholder 2"/>
          <p:cNvSpPr txBox="1">
            <a:spLocks noGrp="1"/>
          </p:cNvSpPr>
          <p:nvPr>
            <p:ph type="body" idx="4294967295"/>
          </p:nvPr>
        </p:nvSpPr>
        <p:spPr>
          <a:xfrm>
            <a:off x="3401997" y="2159995"/>
            <a:ext cx="8431197" cy="3963603"/>
          </a:xfrm>
        </p:spPr>
        <p:txBody>
          <a:bodyPr tIns="14401"/>
          <a:lstStyle>
            <a:lvl1pPr marL="0" indent="0">
              <a:lnSpc>
                <a:spcPts val="1950"/>
              </a:lnSpc>
              <a:spcAft>
                <a:spcPts val="0"/>
              </a:spcAft>
              <a:buFont typeface="Sweco Sans" pitchFamily="2"/>
              <a:buChar char="​"/>
              <a:defRPr/>
            </a:lvl1pPr>
            <a:lvl2pPr marL="0" indent="0">
              <a:lnSpc>
                <a:spcPts val="1950"/>
              </a:lnSpc>
              <a:spcAft>
                <a:spcPts val="0"/>
              </a:spcAft>
              <a:buFont typeface="Sweco Sans" pitchFamily="2"/>
              <a:buChar char="​"/>
              <a:defRPr/>
            </a:lvl2pPr>
            <a:lvl3pPr marL="0" indent="0">
              <a:lnSpc>
                <a:spcPts val="1950"/>
              </a:lnSpc>
              <a:spcAft>
                <a:spcPts val="0"/>
              </a:spcAft>
              <a:buFont typeface="Sweco Sans" pitchFamily="2"/>
              <a:buChar char="​"/>
              <a:defRPr/>
            </a:lvl3pPr>
            <a:lvl4pPr>
              <a:lnSpc>
                <a:spcPts val="1950"/>
              </a:lnSpc>
              <a:spcAft>
                <a:spcPts val="0"/>
              </a:spcAft>
              <a:defRPr b="0"/>
            </a:lvl4pPr>
            <a:lvl5pPr>
              <a:lnSpc>
                <a:spcPts val="1950"/>
              </a:lnSpc>
              <a:spcAft>
                <a:spcPts val="0"/>
              </a:spcAft>
              <a:defRPr/>
            </a:lvl5pPr>
            <a:lvl6pPr marL="0" indent="0">
              <a:lnSpc>
                <a:spcPts val="1950"/>
              </a:lnSpc>
              <a:spcAft>
                <a:spcPts val="0"/>
              </a:spcAft>
              <a:buFont typeface="Sweco Sans" pitchFamily="2"/>
              <a:buChar char="​"/>
              <a:defRPr sz="1600"/>
            </a:lvl6pPr>
            <a:lvl7pPr>
              <a:lnSpc>
                <a:spcPts val="1950"/>
              </a:lnSpc>
              <a:spcAft>
                <a:spcPts val="0"/>
              </a:spcAft>
              <a:defRPr sz="1600" b="0"/>
            </a:lvl7pPr>
            <a:lvl8pPr>
              <a:lnSpc>
                <a:spcPts val="1950"/>
              </a:lnSpc>
              <a:spcAft>
                <a:spcPts val="0"/>
              </a:spcAft>
              <a:defRPr sz="1600"/>
            </a:lvl8pPr>
            <a:lvl9pPr>
              <a:lnSpc>
                <a:spcPts val="1950"/>
              </a:lnSpc>
              <a:spcBef>
                <a:spcPts val="0"/>
              </a:spcBef>
              <a:defRPr sz="1600">
                <a:solidFill>
                  <a:srgbClr val="000000"/>
                </a:solidFill>
              </a:defRPr>
            </a:lvl9pPr>
          </a:lstStyle>
          <a:p>
            <a:pPr lvl="0"/>
            <a:r>
              <a:rPr lang="en-GB"/>
              <a:t>Click to add agenda point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Text Placeholder 3"/>
          <p:cNvSpPr txBox="1">
            <a:spLocks noGrp="1"/>
          </p:cNvSpPr>
          <p:nvPr>
            <p:ph type="body" idx="4294967295"/>
          </p:nvPr>
        </p:nvSpPr>
        <p:spPr>
          <a:xfrm>
            <a:off x="2330083" y="2159995"/>
            <a:ext cx="1071914" cy="3977274"/>
          </a:xfrm>
        </p:spPr>
        <p:txBody>
          <a:bodyPr tIns="14401"/>
          <a:lstStyle>
            <a:lvl1pPr marL="0" indent="0">
              <a:lnSpc>
                <a:spcPts val="1950"/>
              </a:lnSpc>
              <a:spcAft>
                <a:spcPts val="0"/>
              </a:spcAft>
              <a:buFont typeface="Sweco Sans" pitchFamily="2"/>
              <a:buChar char="​"/>
              <a:defRPr/>
            </a:lvl1pPr>
            <a:lvl2pPr marL="0" indent="0">
              <a:lnSpc>
                <a:spcPts val="1950"/>
              </a:lnSpc>
              <a:spcAft>
                <a:spcPts val="0"/>
              </a:spcAft>
              <a:buFont typeface="Sweco Sans" pitchFamily="2"/>
              <a:buChar char="​"/>
              <a:defRPr/>
            </a:lvl2pPr>
            <a:lvl3pPr marL="0" indent="0">
              <a:lnSpc>
                <a:spcPts val="1950"/>
              </a:lnSpc>
              <a:spcAft>
                <a:spcPts val="0"/>
              </a:spcAft>
              <a:buFont typeface="Sweco Sans" pitchFamily="2"/>
              <a:buChar char="​"/>
              <a:defRPr/>
            </a:lvl3pPr>
            <a:lvl4pPr>
              <a:lnSpc>
                <a:spcPts val="1950"/>
              </a:lnSpc>
              <a:spcAft>
                <a:spcPts val="0"/>
              </a:spcAft>
              <a:defRPr b="0"/>
            </a:lvl4pPr>
            <a:lvl5pPr>
              <a:lnSpc>
                <a:spcPts val="1950"/>
              </a:lnSpc>
              <a:spcAft>
                <a:spcPts val="0"/>
              </a:spcAft>
              <a:defRPr/>
            </a:lvl5pPr>
            <a:lvl6pPr marL="0" indent="0">
              <a:lnSpc>
                <a:spcPts val="1950"/>
              </a:lnSpc>
              <a:spcAft>
                <a:spcPts val="0"/>
              </a:spcAft>
              <a:buFont typeface="Sweco Sans" pitchFamily="2"/>
              <a:buChar char="​"/>
              <a:defRPr sz="1600"/>
            </a:lvl6pPr>
            <a:lvl7pPr>
              <a:lnSpc>
                <a:spcPts val="1950"/>
              </a:lnSpc>
              <a:spcAft>
                <a:spcPts val="0"/>
              </a:spcAft>
              <a:defRPr sz="1600" b="0"/>
            </a:lvl7pPr>
            <a:lvl8pPr>
              <a:lnSpc>
                <a:spcPts val="1950"/>
              </a:lnSpc>
              <a:spcAft>
                <a:spcPts val="0"/>
              </a:spcAft>
              <a:defRPr sz="1600"/>
            </a:lvl8pPr>
            <a:lvl9pPr>
              <a:lnSpc>
                <a:spcPts val="1950"/>
              </a:lnSpc>
              <a:spcBef>
                <a:spcPts val="0"/>
              </a:spcBef>
              <a:defRPr sz="1600">
                <a:solidFill>
                  <a:srgbClr val="000000"/>
                </a:solidFill>
              </a:defRPr>
            </a:lvl9pPr>
          </a:lstStyle>
          <a:p>
            <a:pPr lvl="0"/>
            <a:r>
              <a:rPr lang="en-GB"/>
              <a:t>0000-0000</a:t>
            </a:r>
          </a:p>
          <a:p>
            <a:pPr lvl="1"/>
            <a:r>
              <a:rPr lang="en-GB"/>
              <a:t>0000-0000</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
        <p:nvSpPr>
          <p:cNvPr id="12" name="Date Placeholder 2" hidden="1">
            <a:extLst>
              <a:ext uri="{FF2B5EF4-FFF2-40B4-BE49-F238E27FC236}">
                <a16:creationId xmlns:a16="http://schemas.microsoft.com/office/drawing/2014/main" id="{C6CC8638-BE8D-447C-A8EF-C89301369237}"/>
              </a:ext>
            </a:extLst>
          </p:cNvPr>
          <p:cNvSpPr txBox="1">
            <a:spLocks noGrp="1"/>
          </p:cNvSpPr>
          <p:nvPr>
            <p:ph type="dt" sz="half" idx="10"/>
          </p:nvPr>
        </p:nvSpPr>
        <p:spPr/>
        <p:txBody>
          <a:bodyPr/>
          <a:lstStyle>
            <a:lvl1pPr>
              <a:defRPr smtClean="0"/>
            </a:lvl1pPr>
          </a:lstStyle>
          <a:p>
            <a:pPr>
              <a:defRPr/>
            </a:pPr>
            <a:fld id="{E8990BEF-D9A0-4F78-83A2-0C3CF63DF6ED}" type="datetime4">
              <a:rPr/>
              <a:pPr>
                <a:defRPr/>
              </a:pPr>
              <a:t>12 December 2022</a:t>
            </a:fld>
            <a:endParaRPr/>
          </a:p>
        </p:txBody>
      </p:sp>
      <p:sp>
        <p:nvSpPr>
          <p:cNvPr id="13" name="Footer Placeholder 4" hidden="1">
            <a:extLst>
              <a:ext uri="{FF2B5EF4-FFF2-40B4-BE49-F238E27FC236}">
                <a16:creationId xmlns:a16="http://schemas.microsoft.com/office/drawing/2014/main" id="{BD2E3C8B-0262-4CBE-9A51-01A7A1C20F2F}"/>
              </a:ext>
            </a:extLst>
          </p:cNvPr>
          <p:cNvSpPr txBox="1">
            <a:spLocks noGrp="1"/>
          </p:cNvSpPr>
          <p:nvPr>
            <p:ph type="ftr" sz="quarter" idx="11"/>
          </p:nvPr>
        </p:nvSpPr>
        <p:spPr/>
        <p:txBody>
          <a:bodyPr/>
          <a:lstStyle>
            <a:lvl1pPr>
              <a:defRPr/>
            </a:lvl1pPr>
          </a:lstStyle>
          <a:p>
            <a:pPr>
              <a:defRPr/>
            </a:pPr>
            <a:endParaRPr/>
          </a:p>
        </p:txBody>
      </p:sp>
      <p:sp>
        <p:nvSpPr>
          <p:cNvPr id="14" name="Slide Number Placeholder 5">
            <a:extLst>
              <a:ext uri="{FF2B5EF4-FFF2-40B4-BE49-F238E27FC236}">
                <a16:creationId xmlns:a16="http://schemas.microsoft.com/office/drawing/2014/main" id="{0B532D2A-4E3A-4D06-AA25-BB05E86E2965}"/>
              </a:ext>
            </a:extLst>
          </p:cNvPr>
          <p:cNvSpPr txBox="1">
            <a:spLocks noGrp="1"/>
          </p:cNvSpPr>
          <p:nvPr>
            <p:ph type="sldNum" sz="quarter" idx="12"/>
          </p:nvPr>
        </p:nvSpPr>
        <p:spPr/>
        <p:txBody>
          <a:bodyPr/>
          <a:lstStyle>
            <a:lvl1pPr>
              <a:defRPr smtClean="0"/>
            </a:lvl1pPr>
          </a:lstStyle>
          <a:p>
            <a:pPr>
              <a:defRPr/>
            </a:pPr>
            <a:fld id="{814C2FCB-F3BA-4BF4-9389-0CFBD2E8C033}" type="slidenum">
              <a:rPr/>
              <a:pPr>
                <a:defRPr/>
              </a:pPr>
              <a:t>‹nr.›</a:t>
            </a:fld>
            <a:endParaRPr/>
          </a:p>
        </p:txBody>
      </p:sp>
    </p:spTree>
    <p:extLst>
      <p:ext uri="{BB962C8B-B14F-4D97-AF65-F5344CB8AC3E}">
        <p14:creationId xmlns:p14="http://schemas.microsoft.com/office/powerpoint/2010/main" val="277525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Non automatic B bright green">
    <p:bg>
      <p:bgPr>
        <a:solidFill>
          <a:srgbClr val="9DD354"/>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095F544-63D2-4C88-B0C6-2B0C838A050E}"/>
              </a:ext>
            </a:extLst>
          </p:cNvPr>
          <p:cNvSpPr txBox="1">
            <a:spLocks noChangeArrowheads="1"/>
          </p:cNvSpPr>
          <p:nvPr/>
        </p:nvSpPr>
        <p:spPr bwMode="auto">
          <a:xfrm>
            <a:off x="0" y="0"/>
            <a:ext cx="12192000" cy="6858000"/>
          </a:xfrm>
          <a:prstGeom prst="rect">
            <a:avLst/>
          </a:prstGeom>
          <a:solidFill>
            <a:srgbClr val="9DD3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39998" tIns="539998" rIns="539998" bIns="53999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3000"/>
              </a:lnSpc>
            </a:pPr>
            <a:r>
              <a:rPr lang="en-GB" altLang="nl-BE" sz="100">
                <a:solidFill>
                  <a:srgbClr val="3F3F42"/>
                </a:solidFill>
                <a:latin typeface="Sweco Sans"/>
              </a:rPr>
              <a:t>kjlkjlkjl</a:t>
            </a:r>
          </a:p>
        </p:txBody>
      </p:sp>
      <p:sp>
        <p:nvSpPr>
          <p:cNvPr id="9"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241CD689-F52E-4AAE-AA95-2FCDFF6CC45F}"/>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3B4D8006-2827-43F0-8B89-E2DC24D9E98A}"/>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FFFFFF"/>
              </a:solidFill>
              <a:latin typeface="Sweco Sans"/>
            </a:endParaRPr>
          </a:p>
        </p:txBody>
      </p:sp>
      <p:pic>
        <p:nvPicPr>
          <p:cNvPr id="11" name="Graphic 9">
            <a:extLst>
              <a:ext uri="{FF2B5EF4-FFF2-40B4-BE49-F238E27FC236}">
                <a16:creationId xmlns:a16="http://schemas.microsoft.com/office/drawing/2014/main" id="{4647C2CD-2AB9-4429-A24A-9B2D641BF6B0}"/>
              </a:ext>
            </a:extLst>
          </p:cNvPr>
          <p:cNvPicPr>
            <a:picLocks noChangeAspect="1"/>
          </p:cNvPicPr>
          <p:nvPr/>
        </p:nvPicPr>
        <p:blipFill>
          <a:blip r:embed="rId2"/>
          <a:stretch>
            <a:fillRect/>
          </a:stretch>
        </p:blipFill>
        <p:spPr>
          <a:xfrm>
            <a:off x="11204575" y="6315075"/>
            <a:ext cx="627063" cy="182563"/>
          </a:xfrm>
          <a:prstGeom prst="rect">
            <a:avLst/>
          </a:prstGeom>
          <a:noFill/>
          <a:ln cap="flat">
            <a:noFill/>
          </a:ln>
        </p:spPr>
      </p:pic>
      <p:sp>
        <p:nvSpPr>
          <p:cNvPr id="5" name="Title 1"/>
          <p:cNvSpPr txBox="1">
            <a:spLocks noGrp="1"/>
          </p:cNvSpPr>
          <p:nvPr>
            <p:ph type="title"/>
          </p:nvPr>
        </p:nvSpPr>
        <p:spPr>
          <a:xfrm>
            <a:off x="2330083" y="1439997"/>
            <a:ext cx="9499509" cy="712802"/>
          </a:xfrm>
        </p:spPr>
        <p:txBody>
          <a:bodyPr/>
          <a:lstStyle>
            <a:lvl1pPr>
              <a:defRPr>
                <a:solidFill>
                  <a:srgbClr val="FFFFFF"/>
                </a:solidFill>
              </a:defRPr>
            </a:lvl1pPr>
          </a:lstStyle>
          <a:p>
            <a:pPr lvl="0"/>
            <a:r>
              <a:rPr lang="en-GB"/>
              <a:t>Click to add agenda title</a:t>
            </a:r>
          </a:p>
        </p:txBody>
      </p:sp>
      <p:sp>
        <p:nvSpPr>
          <p:cNvPr id="6" name="Text Placeholder 2"/>
          <p:cNvSpPr txBox="1">
            <a:spLocks noGrp="1"/>
          </p:cNvSpPr>
          <p:nvPr>
            <p:ph type="body" idx="4294967295"/>
          </p:nvPr>
        </p:nvSpPr>
        <p:spPr>
          <a:xfrm>
            <a:off x="3401997" y="2159995"/>
            <a:ext cx="8431197" cy="3963603"/>
          </a:xfrm>
        </p:spPr>
        <p:txBody>
          <a:bodyPr tIns="14401"/>
          <a:lstStyle>
            <a:lvl1pPr marL="0" indent="0">
              <a:lnSpc>
                <a:spcPts val="1950"/>
              </a:lnSpc>
              <a:spcAft>
                <a:spcPts val="0"/>
              </a:spcAft>
              <a:buClr>
                <a:srgbClr val="E2E0DA"/>
              </a:buClr>
              <a:buFont typeface="Sweco Sans" pitchFamily="2"/>
              <a:buChar char="​"/>
              <a:defRPr>
                <a:solidFill>
                  <a:srgbClr val="FFFFFF"/>
                </a:solidFill>
              </a:defRPr>
            </a:lvl1pPr>
            <a:lvl2pPr marL="0" indent="0">
              <a:lnSpc>
                <a:spcPts val="1950"/>
              </a:lnSpc>
              <a:spcAft>
                <a:spcPts val="0"/>
              </a:spcAft>
              <a:buClr>
                <a:srgbClr val="E2E0DA"/>
              </a:buClr>
              <a:buFont typeface="Sweco Sans" pitchFamily="2"/>
              <a:buChar char="​"/>
              <a:defRPr>
                <a:solidFill>
                  <a:srgbClr val="FFFFFF"/>
                </a:solidFill>
              </a:defRPr>
            </a:lvl2pPr>
            <a:lvl3pPr marL="0" indent="0">
              <a:lnSpc>
                <a:spcPts val="1950"/>
              </a:lnSpc>
              <a:spcAft>
                <a:spcPts val="0"/>
              </a:spcAft>
              <a:buClr>
                <a:srgbClr val="E2E0DA"/>
              </a:buClr>
              <a:buFont typeface="Sweco Sans" pitchFamily="2"/>
              <a:buChar char="​"/>
              <a:defRPr>
                <a:solidFill>
                  <a:srgbClr val="FFFFFF"/>
                </a:solidFill>
              </a:defRPr>
            </a:lvl3pPr>
            <a:lvl4pPr>
              <a:lnSpc>
                <a:spcPts val="1950"/>
              </a:lnSpc>
              <a:spcAft>
                <a:spcPts val="0"/>
              </a:spcAft>
              <a:defRPr b="0">
                <a:solidFill>
                  <a:srgbClr val="FFFFFF"/>
                </a:solidFill>
              </a:defRPr>
            </a:lvl4pPr>
            <a:lvl5pPr>
              <a:lnSpc>
                <a:spcPts val="1950"/>
              </a:lnSpc>
              <a:spcAft>
                <a:spcPts val="0"/>
              </a:spcAft>
              <a:defRPr>
                <a:solidFill>
                  <a:srgbClr val="FFFFFF"/>
                </a:solidFill>
              </a:defRPr>
            </a:lvl5pPr>
            <a:lvl6pPr marL="0" indent="0">
              <a:lnSpc>
                <a:spcPts val="1950"/>
              </a:lnSpc>
              <a:spcAft>
                <a:spcPts val="0"/>
              </a:spcAft>
              <a:buClr>
                <a:srgbClr val="E2E0DA"/>
              </a:buClr>
              <a:buFont typeface="Sweco Sans" pitchFamily="2"/>
              <a:buChar char="​"/>
              <a:defRPr sz="1600">
                <a:solidFill>
                  <a:srgbClr val="FFFFFF"/>
                </a:solidFill>
              </a:defRPr>
            </a:lvl6pPr>
            <a:lvl7pPr>
              <a:lnSpc>
                <a:spcPts val="1950"/>
              </a:lnSpc>
              <a:spcAft>
                <a:spcPts val="0"/>
              </a:spcAft>
              <a:defRPr sz="1600" b="0">
                <a:solidFill>
                  <a:srgbClr val="FFFFFF"/>
                </a:solidFill>
              </a:defRPr>
            </a:lvl7pPr>
            <a:lvl8pPr>
              <a:lnSpc>
                <a:spcPts val="1950"/>
              </a:lnSpc>
              <a:spcAft>
                <a:spcPts val="0"/>
              </a:spcAft>
              <a:defRPr sz="1600">
                <a:solidFill>
                  <a:srgbClr val="FFFFFF"/>
                </a:solidFill>
              </a:defRPr>
            </a:lvl8pPr>
            <a:lvl9pPr>
              <a:lnSpc>
                <a:spcPts val="1950"/>
              </a:lnSpc>
              <a:spcBef>
                <a:spcPts val="0"/>
              </a:spcBef>
              <a:defRPr sz="1600">
                <a:solidFill>
                  <a:srgbClr val="FFFFFF"/>
                </a:solidFill>
              </a:defRPr>
            </a:lvl9pPr>
          </a:lstStyle>
          <a:p>
            <a:pPr lvl="0"/>
            <a:r>
              <a:rPr lang="en-GB"/>
              <a:t>Click to add agenda point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7" name="Text Placeholder 3"/>
          <p:cNvSpPr txBox="1">
            <a:spLocks noGrp="1"/>
          </p:cNvSpPr>
          <p:nvPr>
            <p:ph type="body" idx="4294967295"/>
          </p:nvPr>
        </p:nvSpPr>
        <p:spPr>
          <a:xfrm>
            <a:off x="2330083" y="2159995"/>
            <a:ext cx="1071914" cy="3977274"/>
          </a:xfrm>
        </p:spPr>
        <p:txBody>
          <a:bodyPr tIns="14401"/>
          <a:lstStyle>
            <a:lvl1pPr marL="0" indent="0">
              <a:lnSpc>
                <a:spcPts val="1950"/>
              </a:lnSpc>
              <a:spcAft>
                <a:spcPts val="0"/>
              </a:spcAft>
              <a:buClr>
                <a:srgbClr val="E2E0DA"/>
              </a:buClr>
              <a:buFont typeface="Sweco Sans" pitchFamily="2"/>
              <a:buChar char="​"/>
              <a:defRPr>
                <a:solidFill>
                  <a:srgbClr val="FFFFFF"/>
                </a:solidFill>
              </a:defRPr>
            </a:lvl1pPr>
            <a:lvl2pPr marL="0" indent="0">
              <a:lnSpc>
                <a:spcPts val="1950"/>
              </a:lnSpc>
              <a:spcAft>
                <a:spcPts val="0"/>
              </a:spcAft>
              <a:buClr>
                <a:srgbClr val="E2E0DA"/>
              </a:buClr>
              <a:buFont typeface="Sweco Sans" pitchFamily="2"/>
              <a:buChar char="​"/>
              <a:defRPr>
                <a:solidFill>
                  <a:srgbClr val="FFFFFF"/>
                </a:solidFill>
              </a:defRPr>
            </a:lvl2pPr>
            <a:lvl3pPr marL="0" indent="0">
              <a:lnSpc>
                <a:spcPts val="1950"/>
              </a:lnSpc>
              <a:spcAft>
                <a:spcPts val="0"/>
              </a:spcAft>
              <a:buClr>
                <a:srgbClr val="E2E0DA"/>
              </a:buClr>
              <a:buFont typeface="Sweco Sans" pitchFamily="2"/>
              <a:buChar char="​"/>
              <a:defRPr>
                <a:solidFill>
                  <a:srgbClr val="FFFFFF"/>
                </a:solidFill>
              </a:defRPr>
            </a:lvl3pPr>
            <a:lvl4pPr>
              <a:lnSpc>
                <a:spcPts val="1950"/>
              </a:lnSpc>
              <a:spcAft>
                <a:spcPts val="0"/>
              </a:spcAft>
              <a:defRPr b="0">
                <a:solidFill>
                  <a:srgbClr val="FFFFFF"/>
                </a:solidFill>
              </a:defRPr>
            </a:lvl4pPr>
            <a:lvl5pPr>
              <a:lnSpc>
                <a:spcPts val="1950"/>
              </a:lnSpc>
              <a:spcAft>
                <a:spcPts val="0"/>
              </a:spcAft>
              <a:defRPr>
                <a:solidFill>
                  <a:srgbClr val="FFFFFF"/>
                </a:solidFill>
              </a:defRPr>
            </a:lvl5pPr>
            <a:lvl6pPr marL="0" indent="0">
              <a:lnSpc>
                <a:spcPts val="1950"/>
              </a:lnSpc>
              <a:spcAft>
                <a:spcPts val="0"/>
              </a:spcAft>
              <a:buClr>
                <a:srgbClr val="E2E0DA"/>
              </a:buClr>
              <a:buFont typeface="Sweco Sans" pitchFamily="2"/>
              <a:buChar char="​"/>
              <a:defRPr sz="1600">
                <a:solidFill>
                  <a:srgbClr val="FFFFFF"/>
                </a:solidFill>
              </a:defRPr>
            </a:lvl6pPr>
            <a:lvl7pPr>
              <a:lnSpc>
                <a:spcPts val="1950"/>
              </a:lnSpc>
              <a:spcAft>
                <a:spcPts val="0"/>
              </a:spcAft>
              <a:defRPr sz="1600" b="0">
                <a:solidFill>
                  <a:srgbClr val="FFFFFF"/>
                </a:solidFill>
              </a:defRPr>
            </a:lvl7pPr>
            <a:lvl8pPr>
              <a:lnSpc>
                <a:spcPts val="1950"/>
              </a:lnSpc>
              <a:spcAft>
                <a:spcPts val="0"/>
              </a:spcAft>
              <a:defRPr sz="1600">
                <a:solidFill>
                  <a:srgbClr val="FFFFFF"/>
                </a:solidFill>
              </a:defRPr>
            </a:lvl8pPr>
            <a:lvl9pPr>
              <a:lnSpc>
                <a:spcPts val="1950"/>
              </a:lnSpc>
              <a:spcBef>
                <a:spcPts val="0"/>
              </a:spcBef>
              <a:defRPr sz="1600">
                <a:solidFill>
                  <a:srgbClr val="FFFFFF"/>
                </a:solidFill>
              </a:defRPr>
            </a:lvl9pPr>
          </a:lstStyle>
          <a:p>
            <a:pPr lvl="0"/>
            <a:r>
              <a:rPr lang="en-GB"/>
              <a:t>0000-0000</a:t>
            </a:r>
          </a:p>
          <a:p>
            <a:pPr lvl="1"/>
            <a:r>
              <a:rPr lang="en-GB"/>
              <a:t>0000-0000</a:t>
            </a:r>
          </a:p>
          <a:p>
            <a:pPr lvl="2"/>
            <a:r>
              <a:rPr lang="en-GB"/>
              <a:t>03</a:t>
            </a:r>
          </a:p>
          <a:p>
            <a:pPr lvl="3"/>
            <a:r>
              <a:rPr lang="en-GB"/>
              <a:t>04</a:t>
            </a:r>
          </a:p>
          <a:p>
            <a:pPr lvl="4"/>
            <a:r>
              <a:rPr lang="en-GB"/>
              <a:t>05</a:t>
            </a:r>
          </a:p>
          <a:p>
            <a:pPr lvl="5"/>
            <a:r>
              <a:rPr lang="en-GB"/>
              <a:t>06</a:t>
            </a:r>
          </a:p>
          <a:p>
            <a:pPr lvl="6"/>
            <a:r>
              <a:rPr lang="en-GB"/>
              <a:t>07</a:t>
            </a:r>
          </a:p>
          <a:p>
            <a:pPr lvl="7"/>
            <a:r>
              <a:rPr lang="en-GB"/>
              <a:t>08</a:t>
            </a:r>
          </a:p>
          <a:p>
            <a:pPr lvl="8"/>
            <a:r>
              <a:rPr lang="en-GB"/>
              <a:t>09</a:t>
            </a:r>
          </a:p>
        </p:txBody>
      </p:sp>
      <p:sp>
        <p:nvSpPr>
          <p:cNvPr id="12" name="Date Placeholder 2" hidden="1">
            <a:extLst>
              <a:ext uri="{FF2B5EF4-FFF2-40B4-BE49-F238E27FC236}">
                <a16:creationId xmlns:a16="http://schemas.microsoft.com/office/drawing/2014/main" id="{98360C2A-3BE8-4102-B612-CE7626097080}"/>
              </a:ext>
            </a:extLst>
          </p:cNvPr>
          <p:cNvSpPr txBox="1">
            <a:spLocks noGrp="1"/>
          </p:cNvSpPr>
          <p:nvPr>
            <p:ph type="dt" sz="half" idx="10"/>
          </p:nvPr>
        </p:nvSpPr>
        <p:spPr/>
        <p:txBody>
          <a:bodyPr/>
          <a:lstStyle>
            <a:lvl1pPr>
              <a:defRPr smtClean="0"/>
            </a:lvl1pPr>
          </a:lstStyle>
          <a:p>
            <a:pPr>
              <a:defRPr/>
            </a:pPr>
            <a:fld id="{B7EE4434-EB4D-4D07-93ED-BA32D9416833}" type="datetime4">
              <a:rPr/>
              <a:pPr>
                <a:defRPr/>
              </a:pPr>
              <a:t>12 December 2022</a:t>
            </a:fld>
            <a:endParaRPr/>
          </a:p>
        </p:txBody>
      </p:sp>
      <p:sp>
        <p:nvSpPr>
          <p:cNvPr id="13" name="Footer Placeholder 4" hidden="1">
            <a:extLst>
              <a:ext uri="{FF2B5EF4-FFF2-40B4-BE49-F238E27FC236}">
                <a16:creationId xmlns:a16="http://schemas.microsoft.com/office/drawing/2014/main" id="{C26CE3C9-B5B1-4443-B768-45F1E6DC25CB}"/>
              </a:ext>
            </a:extLst>
          </p:cNvPr>
          <p:cNvSpPr txBox="1">
            <a:spLocks noGrp="1"/>
          </p:cNvSpPr>
          <p:nvPr>
            <p:ph type="ftr" sz="quarter" idx="11"/>
          </p:nvPr>
        </p:nvSpPr>
        <p:spPr/>
        <p:txBody>
          <a:bodyPr/>
          <a:lstStyle>
            <a:lvl1pPr>
              <a:defRPr/>
            </a:lvl1pPr>
          </a:lstStyle>
          <a:p>
            <a:pPr>
              <a:defRPr/>
            </a:pPr>
            <a:endParaRPr/>
          </a:p>
        </p:txBody>
      </p:sp>
      <p:sp>
        <p:nvSpPr>
          <p:cNvPr id="14" name="Slide Number Placeholder 5">
            <a:extLst>
              <a:ext uri="{FF2B5EF4-FFF2-40B4-BE49-F238E27FC236}">
                <a16:creationId xmlns:a16="http://schemas.microsoft.com/office/drawing/2014/main" id="{6E4AC029-55B1-4ABF-905D-945C3B817DA4}"/>
              </a:ext>
            </a:extLst>
          </p:cNvPr>
          <p:cNvSpPr txBox="1">
            <a:spLocks noGrp="1"/>
          </p:cNvSpPr>
          <p:nvPr>
            <p:ph type="sldNum" sz="quarter" idx="12"/>
          </p:nvPr>
        </p:nvSpPr>
        <p:spPr/>
        <p:txBody>
          <a:bodyPr/>
          <a:lstStyle>
            <a:lvl1pPr>
              <a:defRPr smtClean="0">
                <a:solidFill>
                  <a:srgbClr val="FFFFFF"/>
                </a:solidFill>
              </a:defRPr>
            </a:lvl1pPr>
          </a:lstStyle>
          <a:p>
            <a:pPr>
              <a:defRPr/>
            </a:pPr>
            <a:fld id="{DE980DDF-F350-4BB5-9262-74CFD587A98B}" type="slidenum">
              <a:rPr/>
              <a:pPr>
                <a:defRPr/>
              </a:pPr>
              <a:t>‹nr.›</a:t>
            </a:fld>
            <a:endParaRPr/>
          </a:p>
        </p:txBody>
      </p:sp>
    </p:spTree>
    <p:extLst>
      <p:ext uri="{BB962C8B-B14F-4D97-AF65-F5344CB8AC3E}">
        <p14:creationId xmlns:p14="http://schemas.microsoft.com/office/powerpoint/2010/main" val="89527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ootnote [Placeholder]" hidden="1">
            <a:extLst>
              <a:ext uri="{FF2B5EF4-FFF2-40B4-BE49-F238E27FC236}">
                <a16:creationId xmlns:a16="http://schemas.microsoft.com/office/drawing/2014/main" id="{2FD69534-E8CA-4170-8432-606E27D097FF}"/>
              </a:ext>
            </a:extLst>
          </p:cNvPr>
          <p:cNvSpPr>
            <a:spLocks noChangeArrowheads="1"/>
          </p:cNvSpPr>
          <p:nvPr/>
        </p:nvSpPr>
        <p:spPr bwMode="auto">
          <a:xfrm>
            <a:off x="358775" y="5957888"/>
            <a:ext cx="114728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700">
                <a:solidFill>
                  <a:srgbClr val="000000"/>
                </a:solidFill>
                <a:latin typeface="Sweco Sans"/>
              </a:rPr>
              <a:t>(n)  </a:t>
            </a:r>
          </a:p>
        </p:txBody>
      </p:sp>
      <p:sp>
        <p:nvSpPr>
          <p:cNvPr id="1027" name="Content [Comment]" hidden="1">
            <a:extLst>
              <a:ext uri="{FF2B5EF4-FFF2-40B4-BE49-F238E27FC236}">
                <a16:creationId xmlns:a16="http://schemas.microsoft.com/office/drawing/2014/main" id="{AF745545-0EE4-49D7-B99F-5D044FC32B4A}"/>
              </a:ext>
            </a:extLst>
          </p:cNvPr>
          <p:cNvSpPr>
            <a:spLocks/>
          </p:cNvSpPr>
          <p:nvPr/>
        </p:nvSpPr>
        <p:spPr bwMode="auto">
          <a:xfrm>
            <a:off x="12282488" y="115888"/>
            <a:ext cx="2259012" cy="914400"/>
          </a:xfrm>
          <a:custGeom>
            <a:avLst/>
            <a:gdLst>
              <a:gd name="T0" fmla="*/ 1129554 w 21600"/>
              <a:gd name="T1" fmla="*/ 0 h 21600"/>
              <a:gd name="T2" fmla="*/ 2259107 w 21600"/>
              <a:gd name="T3" fmla="*/ 457200 h 21600"/>
              <a:gd name="T4" fmla="*/ 1129554 w 21600"/>
              <a:gd name="T5" fmla="*/ 914400 h 21600"/>
              <a:gd name="T6" fmla="*/ 0 w 21600"/>
              <a:gd name="T7" fmla="*/ 457200 h 21600"/>
              <a:gd name="T8" fmla="*/ 658906 w 21600"/>
              <a:gd name="T9" fmla="*/ 1028700 h 21600"/>
              <a:gd name="T10" fmla="*/ 17694720 60000 65536"/>
              <a:gd name="T11" fmla="*/ 0 60000 65536"/>
              <a:gd name="T12" fmla="*/ 5898240 60000 65536"/>
              <a:gd name="T13" fmla="*/ 11796480 60000 65536"/>
              <a:gd name="T14" fmla="*/ 589824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0" y="3590"/>
                </a:lnTo>
                <a:lnTo>
                  <a:pt x="0" y="6280"/>
                </a:lnTo>
                <a:lnTo>
                  <a:pt x="0" y="8970"/>
                </a:lnTo>
                <a:lnTo>
                  <a:pt x="0" y="12630"/>
                </a:lnTo>
                <a:lnTo>
                  <a:pt x="0" y="15320"/>
                </a:lnTo>
                <a:lnTo>
                  <a:pt x="0" y="18010"/>
                </a:lnTo>
                <a:lnTo>
                  <a:pt x="0" y="21600"/>
                </a:lnTo>
                <a:lnTo>
                  <a:pt x="3590" y="21600"/>
                </a:lnTo>
                <a:lnTo>
                  <a:pt x="6300" y="24300"/>
                </a:lnTo>
                <a:lnTo>
                  <a:pt x="8970" y="21600"/>
                </a:lnTo>
                <a:lnTo>
                  <a:pt x="12630" y="21600"/>
                </a:lnTo>
                <a:lnTo>
                  <a:pt x="15320" y="21600"/>
                </a:lnTo>
                <a:lnTo>
                  <a:pt x="18010" y="21600"/>
                </a:lnTo>
                <a:lnTo>
                  <a:pt x="21600" y="21600"/>
                </a:lnTo>
                <a:lnTo>
                  <a:pt x="21600" y="18010"/>
                </a:lnTo>
                <a:lnTo>
                  <a:pt x="21600" y="15320"/>
                </a:lnTo>
                <a:lnTo>
                  <a:pt x="21600" y="12630"/>
                </a:lnTo>
                <a:lnTo>
                  <a:pt x="21600" y="8970"/>
                </a:lnTo>
                <a:lnTo>
                  <a:pt x="21600" y="6280"/>
                </a:lnTo>
                <a:lnTo>
                  <a:pt x="21600" y="3590"/>
                </a:lnTo>
                <a:lnTo>
                  <a:pt x="21600" y="0"/>
                </a:lnTo>
                <a:lnTo>
                  <a:pt x="18010" y="0"/>
                </a:lnTo>
                <a:lnTo>
                  <a:pt x="15320" y="0"/>
                </a:lnTo>
                <a:lnTo>
                  <a:pt x="12630" y="0"/>
                </a:lnTo>
                <a:lnTo>
                  <a:pt x="8970" y="0"/>
                </a:lnTo>
                <a:lnTo>
                  <a:pt x="6280" y="0"/>
                </a:lnTo>
                <a:lnTo>
                  <a:pt x="3590" y="0"/>
                </a:lnTo>
                <a:lnTo>
                  <a:pt x="0" y="0"/>
                </a:lnTo>
                <a:close/>
              </a:path>
            </a:pathLst>
          </a:cu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100">
                <a:solidFill>
                  <a:srgbClr val="000000"/>
                </a:solidFill>
                <a:latin typeface="Sweco Sans"/>
              </a:rPr>
              <a:t>&lt;initials&gt; &lt;date&gt;yyyy-MM-dd hh:mm&lt;/date&gt;:</a:t>
            </a:r>
          </a:p>
        </p:txBody>
      </p:sp>
      <p:sp>
        <p:nvSpPr>
          <p:cNvPr id="1028" name="Formatting [Comment]" hidden="1">
            <a:extLst>
              <a:ext uri="{FF2B5EF4-FFF2-40B4-BE49-F238E27FC236}">
                <a16:creationId xmlns:a16="http://schemas.microsoft.com/office/drawing/2014/main" id="{D0A01B6E-16E2-4D3E-AED3-2ED2DF6C40B5}"/>
              </a:ext>
            </a:extLst>
          </p:cNvPr>
          <p:cNvSpPr>
            <a:spLocks/>
          </p:cNvSpPr>
          <p:nvPr/>
        </p:nvSpPr>
        <p:spPr bwMode="auto">
          <a:xfrm>
            <a:off x="12282488" y="115888"/>
            <a:ext cx="2259012" cy="914400"/>
          </a:xfrm>
          <a:custGeom>
            <a:avLst/>
            <a:gdLst>
              <a:gd name="T0" fmla="*/ 1129554 w 21600"/>
              <a:gd name="T1" fmla="*/ 0 h 21600"/>
              <a:gd name="T2" fmla="*/ 2259107 w 21600"/>
              <a:gd name="T3" fmla="*/ 457200 h 21600"/>
              <a:gd name="T4" fmla="*/ 1129554 w 21600"/>
              <a:gd name="T5" fmla="*/ 914400 h 21600"/>
              <a:gd name="T6" fmla="*/ 0 w 21600"/>
              <a:gd name="T7" fmla="*/ 457200 h 21600"/>
              <a:gd name="T8" fmla="*/ 658906 w 21600"/>
              <a:gd name="T9" fmla="*/ 1028700 h 21600"/>
              <a:gd name="T10" fmla="*/ 17694720 60000 65536"/>
              <a:gd name="T11" fmla="*/ 0 60000 65536"/>
              <a:gd name="T12" fmla="*/ 5898240 60000 65536"/>
              <a:gd name="T13" fmla="*/ 11796480 60000 65536"/>
              <a:gd name="T14" fmla="*/ 589824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0" y="3590"/>
                </a:lnTo>
                <a:lnTo>
                  <a:pt x="0" y="6280"/>
                </a:lnTo>
                <a:lnTo>
                  <a:pt x="0" y="8970"/>
                </a:lnTo>
                <a:lnTo>
                  <a:pt x="0" y="12630"/>
                </a:lnTo>
                <a:lnTo>
                  <a:pt x="0" y="15320"/>
                </a:lnTo>
                <a:lnTo>
                  <a:pt x="0" y="18010"/>
                </a:lnTo>
                <a:lnTo>
                  <a:pt x="0" y="21600"/>
                </a:lnTo>
                <a:lnTo>
                  <a:pt x="3590" y="21600"/>
                </a:lnTo>
                <a:lnTo>
                  <a:pt x="6300" y="24300"/>
                </a:lnTo>
                <a:lnTo>
                  <a:pt x="8970" y="21600"/>
                </a:lnTo>
                <a:lnTo>
                  <a:pt x="12630" y="21600"/>
                </a:lnTo>
                <a:lnTo>
                  <a:pt x="15320" y="21600"/>
                </a:lnTo>
                <a:lnTo>
                  <a:pt x="18010" y="21600"/>
                </a:lnTo>
                <a:lnTo>
                  <a:pt x="21600" y="21600"/>
                </a:lnTo>
                <a:lnTo>
                  <a:pt x="21600" y="18010"/>
                </a:lnTo>
                <a:lnTo>
                  <a:pt x="21600" y="15320"/>
                </a:lnTo>
                <a:lnTo>
                  <a:pt x="21600" y="12630"/>
                </a:lnTo>
                <a:lnTo>
                  <a:pt x="21600" y="8970"/>
                </a:lnTo>
                <a:lnTo>
                  <a:pt x="21600" y="6280"/>
                </a:lnTo>
                <a:lnTo>
                  <a:pt x="21600" y="3590"/>
                </a:lnTo>
                <a:lnTo>
                  <a:pt x="21600" y="0"/>
                </a:lnTo>
                <a:lnTo>
                  <a:pt x="18010" y="0"/>
                </a:lnTo>
                <a:lnTo>
                  <a:pt x="15320" y="0"/>
                </a:lnTo>
                <a:lnTo>
                  <a:pt x="12630" y="0"/>
                </a:lnTo>
                <a:lnTo>
                  <a:pt x="8970" y="0"/>
                </a:lnTo>
                <a:lnTo>
                  <a:pt x="6280" y="0"/>
                </a:lnTo>
                <a:lnTo>
                  <a:pt x="3590" y="0"/>
                </a:lnTo>
                <a:lnTo>
                  <a:pt x="0" y="0"/>
                </a:lnTo>
                <a:close/>
              </a:path>
            </a:pathLst>
          </a:custGeom>
          <a:solidFill>
            <a:srgbClr val="A487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nl-BE" sz="1000">
                <a:solidFill>
                  <a:srgbClr val="FFFFFF"/>
                </a:solidFill>
                <a:latin typeface="Sweco Sans"/>
              </a:rPr>
              <a:t>&lt;initials&gt; &lt;date&gt;yyyy-MM-dd hh:mm&lt;/date&gt;:</a:t>
            </a:r>
          </a:p>
        </p:txBody>
      </p:sp>
      <p:sp>
        <p:nvSpPr>
          <p:cNvPr id="1029" name="Dummy [Sticker]" hidden="1">
            <a:extLst>
              <a:ext uri="{FF2B5EF4-FFF2-40B4-BE49-F238E27FC236}">
                <a16:creationId xmlns:a16="http://schemas.microsoft.com/office/drawing/2014/main" id="{5F17A5B3-9566-4D15-A3EF-572495B9B4D4}"/>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Dummy data</a:t>
            </a:r>
          </a:p>
        </p:txBody>
      </p:sp>
      <p:sp>
        <p:nvSpPr>
          <p:cNvPr id="1030" name="Update [Sticker]" hidden="1">
            <a:extLst>
              <a:ext uri="{FF2B5EF4-FFF2-40B4-BE49-F238E27FC236}">
                <a16:creationId xmlns:a16="http://schemas.microsoft.com/office/drawing/2014/main" id="{ADB82A0D-25A2-48ED-9540-2976D5917668}"/>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Update data</a:t>
            </a:r>
          </a:p>
        </p:txBody>
      </p:sp>
      <p:sp>
        <p:nvSpPr>
          <p:cNvPr id="1031" name="Responsible [Sticker]" hidden="1">
            <a:extLst>
              <a:ext uri="{FF2B5EF4-FFF2-40B4-BE49-F238E27FC236}">
                <a16:creationId xmlns:a16="http://schemas.microsoft.com/office/drawing/2014/main" id="{06255E4B-D7F3-4AA4-B9FD-67D321CC427B}"/>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Responsible:</a:t>
            </a:r>
          </a:p>
          <a:p>
            <a:pPr algn="ctr" eaLnBrk="1" hangingPunct="1"/>
            <a:endParaRPr lang="en-GB" altLang="nl-BE" sz="700">
              <a:solidFill>
                <a:srgbClr val="000000"/>
              </a:solidFill>
              <a:latin typeface="Sweco Sans"/>
            </a:endParaRPr>
          </a:p>
        </p:txBody>
      </p:sp>
      <p:sp>
        <p:nvSpPr>
          <p:cNvPr id="1032" name="Final [Sticker]" hidden="1">
            <a:extLst>
              <a:ext uri="{FF2B5EF4-FFF2-40B4-BE49-F238E27FC236}">
                <a16:creationId xmlns:a16="http://schemas.microsoft.com/office/drawing/2014/main" id="{03CA1324-6B39-45A5-BBF1-04DE2D827712}"/>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Final</a:t>
            </a:r>
          </a:p>
        </p:txBody>
      </p:sp>
      <p:sp>
        <p:nvSpPr>
          <p:cNvPr id="1033" name="Draft [Sticker]" hidden="1">
            <a:extLst>
              <a:ext uri="{FF2B5EF4-FFF2-40B4-BE49-F238E27FC236}">
                <a16:creationId xmlns:a16="http://schemas.microsoft.com/office/drawing/2014/main" id="{83414978-3AD8-4B5E-AB7B-B9200AC1DEA9}"/>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Draft</a:t>
            </a:r>
          </a:p>
        </p:txBody>
      </p:sp>
      <p:sp>
        <p:nvSpPr>
          <p:cNvPr id="1034" name="Discussion [Sticker]" hidden="1">
            <a:extLst>
              <a:ext uri="{FF2B5EF4-FFF2-40B4-BE49-F238E27FC236}">
                <a16:creationId xmlns:a16="http://schemas.microsoft.com/office/drawing/2014/main" id="{7B1B1EE4-3FD1-4F93-B85F-C10F92018CB5}"/>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For discussion</a:t>
            </a:r>
          </a:p>
        </p:txBody>
      </p:sp>
      <p:sp>
        <p:nvSpPr>
          <p:cNvPr id="1035" name="Internal [Sticker]" hidden="1">
            <a:extLst>
              <a:ext uri="{FF2B5EF4-FFF2-40B4-BE49-F238E27FC236}">
                <a16:creationId xmlns:a16="http://schemas.microsoft.com/office/drawing/2014/main" id="{D686BCD5-7007-47D7-BC30-9E719D212E6C}"/>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Internal use only</a:t>
            </a:r>
          </a:p>
        </p:txBody>
      </p:sp>
      <p:sp>
        <p:nvSpPr>
          <p:cNvPr id="1036" name="Backup [Sticker]" hidden="1">
            <a:extLst>
              <a:ext uri="{FF2B5EF4-FFF2-40B4-BE49-F238E27FC236}">
                <a16:creationId xmlns:a16="http://schemas.microsoft.com/office/drawing/2014/main" id="{15F1A697-596D-4BE1-B336-5B78F70A50D7}"/>
              </a:ext>
            </a:extLst>
          </p:cNvPr>
          <p:cNvSpPr>
            <a:spLocks noChangeArrowheads="1"/>
          </p:cNvSpPr>
          <p:nvPr/>
        </p:nvSpPr>
        <p:spPr bwMode="auto">
          <a:xfrm>
            <a:off x="5289550" y="6318250"/>
            <a:ext cx="16129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700">
                <a:solidFill>
                  <a:srgbClr val="000000"/>
                </a:solidFill>
                <a:latin typeface="Sweco Sans"/>
              </a:rPr>
              <a:t>Backup</a:t>
            </a:r>
          </a:p>
        </p:txBody>
      </p:sp>
      <p:grpSp>
        <p:nvGrpSpPr>
          <p:cNvPr id="1037" name="Harvey 3">
            <a:extLst>
              <a:ext uri="{FF2B5EF4-FFF2-40B4-BE49-F238E27FC236}">
                <a16:creationId xmlns:a16="http://schemas.microsoft.com/office/drawing/2014/main" id="{3FAC1160-559B-4B5A-BA3C-527E3B0080D1}"/>
              </a:ext>
            </a:extLst>
          </p:cNvPr>
          <p:cNvGrpSpPr>
            <a:grpSpLocks/>
          </p:cNvGrpSpPr>
          <p:nvPr/>
        </p:nvGrpSpPr>
        <p:grpSpPr bwMode="auto">
          <a:xfrm>
            <a:off x="4916488" y="3282950"/>
            <a:ext cx="292100" cy="292100"/>
            <a:chOff x="4916701" y="3282696"/>
            <a:chExt cx="292608" cy="292608"/>
          </a:xfrm>
        </p:grpSpPr>
        <p:sp>
          <p:nvSpPr>
            <p:cNvPr id="1165" name="Harvey 0/3 [0]" hidden="1">
              <a:extLst>
                <a:ext uri="{FF2B5EF4-FFF2-40B4-BE49-F238E27FC236}">
                  <a16:creationId xmlns:a16="http://schemas.microsoft.com/office/drawing/2014/main" id="{3EF02828-5A06-4DCC-8088-7DE1B14B87FE}"/>
                </a:ext>
              </a:extLst>
            </p:cNvPr>
            <p:cNvSpPr>
              <a:spLocks/>
            </p:cNvSpPr>
            <p:nvPr/>
          </p:nvSpPr>
          <p:spPr bwMode="auto">
            <a:xfrm>
              <a:off x="4916701"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fill="none">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path>
              </a:pathLst>
            </a:custGeom>
            <a:noFill/>
            <a:ln w="1270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1166" name="Harvey 1/3 [1]" hidden="1">
              <a:extLst>
                <a:ext uri="{FF2B5EF4-FFF2-40B4-BE49-F238E27FC236}">
                  <a16:creationId xmlns:a16="http://schemas.microsoft.com/office/drawing/2014/main" id="{19CB82A8-E91E-4483-8C3E-FE03215E35B9}"/>
                </a:ext>
              </a:extLst>
            </p:cNvPr>
            <p:cNvSpPr>
              <a:spLocks/>
            </p:cNvSpPr>
            <p:nvPr/>
          </p:nvSpPr>
          <p:spPr bwMode="auto">
            <a:xfrm>
              <a:off x="4916701"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73232"/>
                    <a:pt x="620329" y="427983"/>
                    <a:pt x="592463" y="476250"/>
                  </a:cubicBezTo>
                  <a:lnTo>
                    <a:pt x="317500" y="317500"/>
                  </a:lnTo>
                  <a:lnTo>
                    <a:pt x="317500" y="0"/>
                  </a:lnTo>
                  <a:close/>
                </a:path>
                <a:path w="635000" h="635000" fill="none">
                  <a:moveTo>
                    <a:pt x="592463" y="476249"/>
                  </a:moveTo>
                  <a:lnTo>
                    <a:pt x="592463" y="476249"/>
                  </a:lnTo>
                  <a:cubicBezTo>
                    <a:pt x="535747" y="574483"/>
                    <a:pt x="430931"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67" name="Harvey 2/3 [2]" hidden="1">
              <a:extLst>
                <a:ext uri="{FF2B5EF4-FFF2-40B4-BE49-F238E27FC236}">
                  <a16:creationId xmlns:a16="http://schemas.microsoft.com/office/drawing/2014/main" id="{929F301F-B497-4A67-91CA-4E2EBE371B62}"/>
                </a:ext>
              </a:extLst>
            </p:cNvPr>
            <p:cNvSpPr>
              <a:spLocks/>
            </p:cNvSpPr>
            <p:nvPr/>
          </p:nvSpPr>
          <p:spPr bwMode="auto">
            <a:xfrm>
              <a:off x="4916701"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04068" y="635000"/>
                    <a:pt x="99252" y="574484"/>
                    <a:pt x="42536" y="476250"/>
                  </a:cubicBezTo>
                  <a:lnTo>
                    <a:pt x="317500" y="317500"/>
                  </a:lnTo>
                  <a:lnTo>
                    <a:pt x="317500" y="0"/>
                  </a:lnTo>
                  <a:close/>
                </a:path>
                <a:path w="635000" h="635000" fill="none">
                  <a:moveTo>
                    <a:pt x="42536" y="476250"/>
                  </a:moveTo>
                  <a:lnTo>
                    <a:pt x="42535" y="476250"/>
                  </a:lnTo>
                  <a:cubicBezTo>
                    <a:pt x="14669" y="427983"/>
                    <a:pt x="-1" y="373232"/>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68" name="Harvey 3/3 [3]" hidden="1">
              <a:extLst>
                <a:ext uri="{FF2B5EF4-FFF2-40B4-BE49-F238E27FC236}">
                  <a16:creationId xmlns:a16="http://schemas.microsoft.com/office/drawing/2014/main" id="{F1E7673B-7216-47DE-BA46-1DA3B27B2B03}"/>
                </a:ext>
              </a:extLst>
            </p:cNvPr>
            <p:cNvSpPr>
              <a:spLocks/>
            </p:cNvSpPr>
            <p:nvPr/>
          </p:nvSpPr>
          <p:spPr bwMode="auto">
            <a:xfrm>
              <a:off x="4916701"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close/>
                </a:path>
              </a:pathLst>
            </a:custGeom>
            <a:solidFill>
              <a:srgbClr val="000000"/>
            </a:solidFill>
            <a:ln w="12701" cap="flat">
              <a:solidFill>
                <a:srgbClr val="000000"/>
              </a:solidFill>
              <a:prstDash val="solid"/>
              <a:miter lim="800000"/>
              <a:headEnd/>
              <a:tailEnd/>
            </a:ln>
          </p:spPr>
          <p:txBody>
            <a:bodyPr anchor="ctr" anchorCtr="1"/>
            <a:lstStyle/>
            <a:p>
              <a:endParaRPr lang="nl-BE"/>
            </a:p>
          </p:txBody>
        </p:sp>
      </p:grpSp>
      <p:grpSp>
        <p:nvGrpSpPr>
          <p:cNvPr id="1038" name="Harvey 4">
            <a:extLst>
              <a:ext uri="{FF2B5EF4-FFF2-40B4-BE49-F238E27FC236}">
                <a16:creationId xmlns:a16="http://schemas.microsoft.com/office/drawing/2014/main" id="{D92C3419-59FE-4A74-A9F9-C29A31F3B461}"/>
              </a:ext>
            </a:extLst>
          </p:cNvPr>
          <p:cNvGrpSpPr>
            <a:grpSpLocks/>
          </p:cNvGrpSpPr>
          <p:nvPr/>
        </p:nvGrpSpPr>
        <p:grpSpPr bwMode="auto">
          <a:xfrm>
            <a:off x="5568950" y="3282950"/>
            <a:ext cx="293688" cy="292100"/>
            <a:chOff x="5569308" y="3282696"/>
            <a:chExt cx="292608" cy="292608"/>
          </a:xfrm>
        </p:grpSpPr>
        <p:sp>
          <p:nvSpPr>
            <p:cNvPr id="1160" name="Harvey 0/4 [0]" hidden="1">
              <a:extLst>
                <a:ext uri="{FF2B5EF4-FFF2-40B4-BE49-F238E27FC236}">
                  <a16:creationId xmlns:a16="http://schemas.microsoft.com/office/drawing/2014/main" id="{BEFCE7A3-32FA-4BEA-85A0-CC316824F156}"/>
                </a:ext>
              </a:extLst>
            </p:cNvPr>
            <p:cNvSpPr>
              <a:spLocks/>
            </p:cNvSpPr>
            <p:nvPr/>
          </p:nvSpPr>
          <p:spPr bwMode="auto">
            <a:xfrm>
              <a:off x="5569308"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fill="none">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path>
              </a:pathLst>
            </a:custGeom>
            <a:noFill/>
            <a:ln w="1270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1161" name="Harvey 1/4 [1]" hidden="1">
              <a:extLst>
                <a:ext uri="{FF2B5EF4-FFF2-40B4-BE49-F238E27FC236}">
                  <a16:creationId xmlns:a16="http://schemas.microsoft.com/office/drawing/2014/main" id="{77ACE034-C545-474B-9ADE-58978EF40B91}"/>
                </a:ext>
              </a:extLst>
            </p:cNvPr>
            <p:cNvSpPr>
              <a:spLocks/>
            </p:cNvSpPr>
            <p:nvPr/>
          </p:nvSpPr>
          <p:spPr bwMode="auto">
            <a:xfrm>
              <a:off x="5569308"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lnTo>
                    <a:pt x="317500" y="317500"/>
                  </a:lnTo>
                  <a:lnTo>
                    <a:pt x="317500" y="0"/>
                  </a:lnTo>
                  <a:close/>
                </a:path>
                <a:path w="635000" h="635000" fill="none">
                  <a:moveTo>
                    <a:pt x="635000" y="317500"/>
                  </a:moveTo>
                  <a:lnTo>
                    <a:pt x="635000" y="317500"/>
                  </a:ln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62" name="Harvey 2/4 [2]" hidden="1">
              <a:extLst>
                <a:ext uri="{FF2B5EF4-FFF2-40B4-BE49-F238E27FC236}">
                  <a16:creationId xmlns:a16="http://schemas.microsoft.com/office/drawing/2014/main" id="{94FFBF60-493C-4719-842D-4F0202CDDE20}"/>
                </a:ext>
              </a:extLst>
            </p:cNvPr>
            <p:cNvSpPr>
              <a:spLocks/>
            </p:cNvSpPr>
            <p:nvPr/>
          </p:nvSpPr>
          <p:spPr bwMode="auto">
            <a:xfrm>
              <a:off x="5569308"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lnTo>
                    <a:pt x="317500" y="317500"/>
                  </a:lnTo>
                  <a:lnTo>
                    <a:pt x="317500" y="0"/>
                  </a:lnTo>
                  <a:close/>
                </a:path>
                <a:path w="635000" h="635000" fill="none">
                  <a:moveTo>
                    <a:pt x="317500" y="635000"/>
                  </a:moveTo>
                  <a:lnTo>
                    <a:pt x="317500" y="635000"/>
                  </a:ln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63" name="Harvey 3/4 [3]" hidden="1">
              <a:extLst>
                <a:ext uri="{FF2B5EF4-FFF2-40B4-BE49-F238E27FC236}">
                  <a16:creationId xmlns:a16="http://schemas.microsoft.com/office/drawing/2014/main" id="{59D2314A-4B8C-47B5-B811-C0A143FE357B}"/>
                </a:ext>
              </a:extLst>
            </p:cNvPr>
            <p:cNvSpPr>
              <a:spLocks/>
            </p:cNvSpPr>
            <p:nvPr/>
          </p:nvSpPr>
          <p:spPr bwMode="auto">
            <a:xfrm>
              <a:off x="5569308"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lnTo>
                    <a:pt x="317500" y="317500"/>
                  </a:lnTo>
                  <a:lnTo>
                    <a:pt x="317500" y="0"/>
                  </a:lnTo>
                  <a:close/>
                </a:path>
                <a:path w="635000" h="635000" fill="none">
                  <a:moveTo>
                    <a:pt x="0" y="317500"/>
                  </a:moveTo>
                  <a:lnTo>
                    <a:pt x="0" y="317500"/>
                  </a:ln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64" name="Harvey 4/4 [4]" hidden="1">
              <a:extLst>
                <a:ext uri="{FF2B5EF4-FFF2-40B4-BE49-F238E27FC236}">
                  <a16:creationId xmlns:a16="http://schemas.microsoft.com/office/drawing/2014/main" id="{2C477456-E185-4992-BCC7-E95E589C2D22}"/>
                </a:ext>
              </a:extLst>
            </p:cNvPr>
            <p:cNvSpPr>
              <a:spLocks/>
            </p:cNvSpPr>
            <p:nvPr/>
          </p:nvSpPr>
          <p:spPr bwMode="auto">
            <a:xfrm>
              <a:off x="5569308"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close/>
                </a:path>
              </a:pathLst>
            </a:custGeom>
            <a:solidFill>
              <a:srgbClr val="000000"/>
            </a:solidFill>
            <a:ln w="12701" cap="flat">
              <a:solidFill>
                <a:srgbClr val="000000"/>
              </a:solidFill>
              <a:prstDash val="solid"/>
              <a:miter lim="800000"/>
              <a:headEnd/>
              <a:tailEnd/>
            </a:ln>
          </p:spPr>
          <p:txBody>
            <a:bodyPr anchor="ctr" anchorCtr="1"/>
            <a:lstStyle/>
            <a:p>
              <a:endParaRPr lang="nl-BE"/>
            </a:p>
          </p:txBody>
        </p:sp>
      </p:grpSp>
      <p:grpSp>
        <p:nvGrpSpPr>
          <p:cNvPr id="1039" name="Harvey 8">
            <a:extLst>
              <a:ext uri="{FF2B5EF4-FFF2-40B4-BE49-F238E27FC236}">
                <a16:creationId xmlns:a16="http://schemas.microsoft.com/office/drawing/2014/main" id="{F9312BC1-E90B-42CC-A541-0ABF60E002E4}"/>
              </a:ext>
            </a:extLst>
          </p:cNvPr>
          <p:cNvGrpSpPr>
            <a:grpSpLocks/>
          </p:cNvGrpSpPr>
          <p:nvPr/>
        </p:nvGrpSpPr>
        <p:grpSpPr bwMode="auto">
          <a:xfrm>
            <a:off x="6221413" y="3282950"/>
            <a:ext cx="293687" cy="292100"/>
            <a:chOff x="6221915" y="3282696"/>
            <a:chExt cx="292608" cy="292608"/>
          </a:xfrm>
        </p:grpSpPr>
        <p:sp>
          <p:nvSpPr>
            <p:cNvPr id="1151" name="Harvey 0/8 [0]" hidden="1">
              <a:extLst>
                <a:ext uri="{FF2B5EF4-FFF2-40B4-BE49-F238E27FC236}">
                  <a16:creationId xmlns:a16="http://schemas.microsoft.com/office/drawing/2014/main" id="{6D23903E-4D39-4BBF-98AF-C29B0103FDFE}"/>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fill="none">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path>
              </a:pathLst>
            </a:custGeom>
            <a:noFill/>
            <a:ln w="1270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1152" name="Harvey 1/8 [1]" hidden="1">
              <a:extLst>
                <a:ext uri="{FF2B5EF4-FFF2-40B4-BE49-F238E27FC236}">
                  <a16:creationId xmlns:a16="http://schemas.microsoft.com/office/drawing/2014/main" id="{F18DB279-A980-45BF-87D1-B8B196C2E295}"/>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01706" y="0"/>
                    <a:pt x="482463" y="33450"/>
                    <a:pt x="542006" y="92993"/>
                  </a:cubicBezTo>
                  <a:lnTo>
                    <a:pt x="317500" y="317500"/>
                  </a:lnTo>
                  <a:lnTo>
                    <a:pt x="317500" y="0"/>
                  </a:lnTo>
                  <a:close/>
                </a:path>
                <a:path w="635000" h="635000" fill="none">
                  <a:moveTo>
                    <a:pt x="542006" y="92993"/>
                  </a:moveTo>
                  <a:lnTo>
                    <a:pt x="542006" y="92992"/>
                  </a:lnTo>
                  <a:cubicBezTo>
                    <a:pt x="601549" y="152535"/>
                    <a:pt x="635000" y="233292"/>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3" name="Harvey 2/8 [2]" hidden="1">
              <a:extLst>
                <a:ext uri="{FF2B5EF4-FFF2-40B4-BE49-F238E27FC236}">
                  <a16:creationId xmlns:a16="http://schemas.microsoft.com/office/drawing/2014/main" id="{E3458A43-59A5-4EC6-80A3-23BB0F8CFBA1}"/>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lnTo>
                    <a:pt x="317500" y="317500"/>
                  </a:lnTo>
                  <a:lnTo>
                    <a:pt x="317500" y="0"/>
                  </a:lnTo>
                  <a:close/>
                </a:path>
                <a:path w="635000" h="635000" fill="none">
                  <a:moveTo>
                    <a:pt x="635000" y="317500"/>
                  </a:moveTo>
                  <a:lnTo>
                    <a:pt x="635000" y="317500"/>
                  </a:ln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4" name="Harvey 3/8 [3]" hidden="1">
              <a:extLst>
                <a:ext uri="{FF2B5EF4-FFF2-40B4-BE49-F238E27FC236}">
                  <a16:creationId xmlns:a16="http://schemas.microsoft.com/office/drawing/2014/main" id="{9989F2E2-BDB4-4047-AB45-539A629B9D59}"/>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01706"/>
                    <a:pt x="601549" y="482463"/>
                    <a:pt x="542006" y="542006"/>
                  </a:cubicBezTo>
                  <a:lnTo>
                    <a:pt x="317500" y="317500"/>
                  </a:lnTo>
                  <a:lnTo>
                    <a:pt x="317500" y="0"/>
                  </a:lnTo>
                  <a:close/>
                </a:path>
                <a:path w="635000" h="635000" fill="none">
                  <a:moveTo>
                    <a:pt x="542006" y="542006"/>
                  </a:moveTo>
                  <a:lnTo>
                    <a:pt x="542006" y="542006"/>
                  </a:lnTo>
                  <a:cubicBezTo>
                    <a:pt x="482463" y="601549"/>
                    <a:pt x="401706"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5" name="Harvey 4/8 [4]" hidden="1">
              <a:extLst>
                <a:ext uri="{FF2B5EF4-FFF2-40B4-BE49-F238E27FC236}">
                  <a16:creationId xmlns:a16="http://schemas.microsoft.com/office/drawing/2014/main" id="{0E76C2E5-D622-481C-8666-D7DE255DC0C1}"/>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lnTo>
                    <a:pt x="317500" y="317500"/>
                  </a:lnTo>
                  <a:lnTo>
                    <a:pt x="317500" y="0"/>
                  </a:lnTo>
                  <a:close/>
                </a:path>
                <a:path w="635000" h="635000" fill="none">
                  <a:moveTo>
                    <a:pt x="317500" y="635000"/>
                  </a:moveTo>
                  <a:lnTo>
                    <a:pt x="317500" y="635000"/>
                  </a:ln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6" name="Harvey 5/8 [5]" hidden="1">
              <a:extLst>
                <a:ext uri="{FF2B5EF4-FFF2-40B4-BE49-F238E27FC236}">
                  <a16:creationId xmlns:a16="http://schemas.microsoft.com/office/drawing/2014/main" id="{D4061BC8-C087-4177-A1A3-74257A406FBE}"/>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33293" y="635000"/>
                    <a:pt x="152536" y="601549"/>
                    <a:pt x="92993" y="542006"/>
                  </a:cubicBezTo>
                  <a:lnTo>
                    <a:pt x="317500" y="317500"/>
                  </a:lnTo>
                  <a:lnTo>
                    <a:pt x="317500" y="0"/>
                  </a:lnTo>
                  <a:close/>
                </a:path>
                <a:path w="635000" h="635000" fill="none">
                  <a:moveTo>
                    <a:pt x="92993" y="542006"/>
                  </a:moveTo>
                  <a:lnTo>
                    <a:pt x="92992" y="542006"/>
                  </a:lnTo>
                  <a:cubicBezTo>
                    <a:pt x="33449" y="482463"/>
                    <a:pt x="-1" y="401706"/>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7" name="Harvey 6/8 [6]" hidden="1">
              <a:extLst>
                <a:ext uri="{FF2B5EF4-FFF2-40B4-BE49-F238E27FC236}">
                  <a16:creationId xmlns:a16="http://schemas.microsoft.com/office/drawing/2014/main" id="{5D63D706-5ABF-4D08-9DBD-BCA62C1ED486}"/>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lnTo>
                    <a:pt x="317500" y="317500"/>
                  </a:lnTo>
                  <a:lnTo>
                    <a:pt x="317500" y="0"/>
                  </a:lnTo>
                  <a:close/>
                </a:path>
                <a:path w="635000" h="635000" fill="none">
                  <a:moveTo>
                    <a:pt x="0" y="317500"/>
                  </a:moveTo>
                  <a:lnTo>
                    <a:pt x="0" y="317500"/>
                  </a:lnTo>
                  <a:cubicBezTo>
                    <a:pt x="0" y="142149"/>
                    <a:pt x="142149" y="0"/>
                    <a:pt x="317499" y="0"/>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8" name="Harvey 7/8 [7]" hidden="1">
              <a:extLst>
                <a:ext uri="{FF2B5EF4-FFF2-40B4-BE49-F238E27FC236}">
                  <a16:creationId xmlns:a16="http://schemas.microsoft.com/office/drawing/2014/main" id="{56801F36-3927-4527-9899-B3F5BACBF3FD}"/>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33293"/>
                    <a:pt x="33450" y="152536"/>
                    <a:pt x="92993" y="92993"/>
                  </a:cubicBezTo>
                  <a:lnTo>
                    <a:pt x="317500" y="317500"/>
                  </a:lnTo>
                  <a:lnTo>
                    <a:pt x="317500" y="0"/>
                  </a:lnTo>
                  <a:close/>
                </a:path>
                <a:path w="635000" h="635000" fill="none">
                  <a:moveTo>
                    <a:pt x="92993" y="92993"/>
                  </a:moveTo>
                  <a:lnTo>
                    <a:pt x="92992" y="92992"/>
                  </a:lnTo>
                  <a:cubicBezTo>
                    <a:pt x="152535" y="33449"/>
                    <a:pt x="233292" y="-1"/>
                    <a:pt x="317498" y="-1"/>
                  </a:cubicBezTo>
                </a:path>
              </a:pathLst>
            </a:custGeom>
            <a:solidFill>
              <a:srgbClr val="000000"/>
            </a:solidFill>
            <a:ln w="12701" cap="flat">
              <a:solidFill>
                <a:srgbClr val="000000"/>
              </a:solidFill>
              <a:prstDash val="solid"/>
              <a:miter lim="800000"/>
              <a:headEnd/>
              <a:tailEnd/>
            </a:ln>
          </p:spPr>
          <p:txBody>
            <a:bodyPr anchor="ctr" anchorCtr="1"/>
            <a:lstStyle/>
            <a:p>
              <a:endParaRPr lang="nl-BE"/>
            </a:p>
          </p:txBody>
        </p:sp>
        <p:sp>
          <p:nvSpPr>
            <p:cNvPr id="1159" name="Harvey 8/8 [8]" hidden="1">
              <a:extLst>
                <a:ext uri="{FF2B5EF4-FFF2-40B4-BE49-F238E27FC236}">
                  <a16:creationId xmlns:a16="http://schemas.microsoft.com/office/drawing/2014/main" id="{BA8ABAB3-DAB8-4CAE-952D-E04A1E898F15}"/>
                </a:ext>
              </a:extLst>
            </p:cNvPr>
            <p:cNvSpPr>
              <a:spLocks/>
            </p:cNvSpPr>
            <p:nvPr/>
          </p:nvSpPr>
          <p:spPr bwMode="auto">
            <a:xfrm>
              <a:off x="6221915"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close/>
                </a:path>
              </a:pathLst>
            </a:custGeom>
            <a:solidFill>
              <a:srgbClr val="000000"/>
            </a:solidFill>
            <a:ln w="12701" cap="flat">
              <a:solidFill>
                <a:srgbClr val="000000"/>
              </a:solidFill>
              <a:prstDash val="solid"/>
              <a:miter lim="800000"/>
              <a:headEnd/>
              <a:tailEnd/>
            </a:ln>
          </p:spPr>
          <p:txBody>
            <a:bodyPr anchor="ctr" anchorCtr="1"/>
            <a:lstStyle/>
            <a:p>
              <a:endParaRPr lang="nl-BE"/>
            </a:p>
          </p:txBody>
        </p:sp>
      </p:grpSp>
      <p:grpSp>
        <p:nvGrpSpPr>
          <p:cNvPr id="1040" name="Harvey 100">
            <a:extLst>
              <a:ext uri="{FF2B5EF4-FFF2-40B4-BE49-F238E27FC236}">
                <a16:creationId xmlns:a16="http://schemas.microsoft.com/office/drawing/2014/main" id="{2843E788-8207-42C1-BF79-F23237D3E3CF}"/>
              </a:ext>
            </a:extLst>
          </p:cNvPr>
          <p:cNvGrpSpPr>
            <a:grpSpLocks/>
          </p:cNvGrpSpPr>
          <p:nvPr/>
        </p:nvGrpSpPr>
        <p:grpSpPr bwMode="auto">
          <a:xfrm>
            <a:off x="6873875" y="3282950"/>
            <a:ext cx="293688" cy="292100"/>
            <a:chOff x="6874523" y="3282696"/>
            <a:chExt cx="292608" cy="292608"/>
          </a:xfrm>
        </p:grpSpPr>
        <p:sp>
          <p:nvSpPr>
            <p:cNvPr id="1050" name="Harvey 0/100 [0]" hidden="1">
              <a:extLst>
                <a:ext uri="{FF2B5EF4-FFF2-40B4-BE49-F238E27FC236}">
                  <a16:creationId xmlns:a16="http://schemas.microsoft.com/office/drawing/2014/main" id="{D6F6668D-3EFF-4337-A22E-1BA3CA3667C0}"/>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fill="none">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path>
              </a:pathLst>
            </a:custGeom>
            <a:noFill/>
            <a:ln w="1270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051" name="Harvey 1/100 [1]" hidden="1">
              <a:extLst>
                <a:ext uri="{FF2B5EF4-FFF2-40B4-BE49-F238E27FC236}">
                  <a16:creationId xmlns:a16="http://schemas.microsoft.com/office/drawing/2014/main" id="{384245A6-E610-4A3E-ACE7-95ABAE511AC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24150" y="0"/>
                    <a:pt x="330798" y="208"/>
                    <a:pt x="337436" y="626"/>
                  </a:cubicBezTo>
                  <a:lnTo>
                    <a:pt x="317500" y="317500"/>
                  </a:lnTo>
                  <a:lnTo>
                    <a:pt x="317500" y="0"/>
                  </a:lnTo>
                  <a:close/>
                </a:path>
                <a:path w="635000" h="635000" fill="none">
                  <a:moveTo>
                    <a:pt x="337435" y="626"/>
                  </a:moveTo>
                  <a:lnTo>
                    <a:pt x="337435" y="625"/>
                  </a:lnTo>
                  <a:cubicBezTo>
                    <a:pt x="504713" y="11149"/>
                    <a:pt x="634999" y="149889"/>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2" name="Harvey 2/100 [2]" hidden="1">
              <a:extLst>
                <a:ext uri="{FF2B5EF4-FFF2-40B4-BE49-F238E27FC236}">
                  <a16:creationId xmlns:a16="http://schemas.microsoft.com/office/drawing/2014/main" id="{75B35E10-C702-4D37-AF98-BC2090534CF0}"/>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30803" y="0"/>
                    <a:pt x="344094" y="836"/>
                    <a:pt x="357293" y="2503"/>
                  </a:cubicBezTo>
                  <a:lnTo>
                    <a:pt x="317500" y="317500"/>
                  </a:lnTo>
                  <a:lnTo>
                    <a:pt x="317500" y="0"/>
                  </a:lnTo>
                  <a:close/>
                </a:path>
                <a:path w="635000" h="635000" fill="none">
                  <a:moveTo>
                    <a:pt x="357293" y="2503"/>
                  </a:moveTo>
                  <a:lnTo>
                    <a:pt x="357293" y="2502"/>
                  </a:lnTo>
                  <a:cubicBezTo>
                    <a:pt x="515996" y="22551"/>
                    <a:pt x="635000" y="157534"/>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3" name="Harvey 3/100 [3]" hidden="1">
              <a:extLst>
                <a:ext uri="{FF2B5EF4-FFF2-40B4-BE49-F238E27FC236}">
                  <a16:creationId xmlns:a16="http://schemas.microsoft.com/office/drawing/2014/main" id="{119EAAFD-AA0D-473C-8FD1-96B02C39B95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37463" y="0"/>
                    <a:pt x="357382" y="1882"/>
                    <a:pt x="376993" y="5623"/>
                  </a:cubicBezTo>
                  <a:lnTo>
                    <a:pt x="317500" y="317500"/>
                  </a:lnTo>
                  <a:lnTo>
                    <a:pt x="317500" y="0"/>
                  </a:lnTo>
                  <a:close/>
                </a:path>
                <a:path w="635000" h="635000" fill="none">
                  <a:moveTo>
                    <a:pt x="376993" y="5623"/>
                  </a:moveTo>
                  <a:lnTo>
                    <a:pt x="376993" y="5622"/>
                  </a:lnTo>
                  <a:cubicBezTo>
                    <a:pt x="526702" y="34181"/>
                    <a:pt x="634999" y="165089"/>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4" name="Harvey 4/100 [4]" hidden="1">
              <a:extLst>
                <a:ext uri="{FF2B5EF4-FFF2-40B4-BE49-F238E27FC236}">
                  <a16:creationId xmlns:a16="http://schemas.microsoft.com/office/drawing/2014/main" id="{CD1AF86D-B9D5-4EF2-9360-C7FFB5DAFAD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44133" y="0"/>
                    <a:pt x="370661" y="3351"/>
                    <a:pt x="396459" y="9974"/>
                  </a:cubicBezTo>
                  <a:lnTo>
                    <a:pt x="317500" y="317500"/>
                  </a:lnTo>
                  <a:lnTo>
                    <a:pt x="317500" y="0"/>
                  </a:lnTo>
                  <a:close/>
                </a:path>
                <a:path w="635000" h="635000" fill="none">
                  <a:moveTo>
                    <a:pt x="396459" y="9974"/>
                  </a:moveTo>
                  <a:lnTo>
                    <a:pt x="396459" y="9973"/>
                  </a:lnTo>
                  <a:cubicBezTo>
                    <a:pt x="536844" y="46018"/>
                    <a:pt x="635000" y="172559"/>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5" name="Harvey 5/100 [5]" hidden="1">
              <a:extLst>
                <a:ext uri="{FF2B5EF4-FFF2-40B4-BE49-F238E27FC236}">
                  <a16:creationId xmlns:a16="http://schemas.microsoft.com/office/drawing/2014/main" id="{BA1DA8D5-42F5-474A-A010-A43318BC379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50817" y="0"/>
                    <a:pt x="383926" y="5244"/>
                    <a:pt x="415613" y="15539"/>
                  </a:cubicBezTo>
                  <a:lnTo>
                    <a:pt x="317500" y="317500"/>
                  </a:lnTo>
                  <a:lnTo>
                    <a:pt x="317500" y="0"/>
                  </a:lnTo>
                  <a:close/>
                </a:path>
                <a:path w="635000" h="635000" fill="none">
                  <a:moveTo>
                    <a:pt x="415612" y="15539"/>
                  </a:moveTo>
                  <a:lnTo>
                    <a:pt x="415612" y="15538"/>
                  </a:lnTo>
                  <a:cubicBezTo>
                    <a:pt x="546429" y="58043"/>
                    <a:pt x="634999" y="179949"/>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6" name="Harvey 6/100 [6]" hidden="1">
              <a:extLst>
                <a:ext uri="{FF2B5EF4-FFF2-40B4-BE49-F238E27FC236}">
                  <a16:creationId xmlns:a16="http://schemas.microsoft.com/office/drawing/2014/main" id="{E971B32D-0EE1-4501-89B1-FA834C06D37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57516" y="0"/>
                    <a:pt x="397172" y="7564"/>
                    <a:pt x="434379" y="22295"/>
                  </a:cubicBezTo>
                  <a:lnTo>
                    <a:pt x="317500" y="317500"/>
                  </a:lnTo>
                  <a:lnTo>
                    <a:pt x="317500" y="0"/>
                  </a:lnTo>
                  <a:close/>
                </a:path>
                <a:path w="635000" h="635000" fill="none">
                  <a:moveTo>
                    <a:pt x="434379" y="22295"/>
                  </a:moveTo>
                  <a:lnTo>
                    <a:pt x="434378" y="22295"/>
                  </a:lnTo>
                  <a:cubicBezTo>
                    <a:pt x="555467" y="70237"/>
                    <a:pt x="634999" y="187264"/>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7" name="Harvey 7/100 [7]" hidden="1">
              <a:extLst>
                <a:ext uri="{FF2B5EF4-FFF2-40B4-BE49-F238E27FC236}">
                  <a16:creationId xmlns:a16="http://schemas.microsoft.com/office/drawing/2014/main" id="{6CEBA14C-5566-479A-BCD3-8FFE3BDC5B9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64236" y="0"/>
                    <a:pt x="410396" y="10317"/>
                    <a:pt x="452684" y="30217"/>
                  </a:cubicBezTo>
                  <a:lnTo>
                    <a:pt x="317500" y="317500"/>
                  </a:lnTo>
                  <a:lnTo>
                    <a:pt x="317500" y="0"/>
                  </a:lnTo>
                  <a:close/>
                </a:path>
                <a:path w="635000" h="635000" fill="none">
                  <a:moveTo>
                    <a:pt x="452684" y="30217"/>
                  </a:moveTo>
                  <a:lnTo>
                    <a:pt x="452683" y="30217"/>
                  </a:lnTo>
                  <a:cubicBezTo>
                    <a:pt x="563968" y="82583"/>
                    <a:pt x="634999" y="194510"/>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8" name="Harvey 8/100 [8]" hidden="1">
              <a:extLst>
                <a:ext uri="{FF2B5EF4-FFF2-40B4-BE49-F238E27FC236}">
                  <a16:creationId xmlns:a16="http://schemas.microsoft.com/office/drawing/2014/main" id="{F6BFF49C-BEF0-426F-8F47-B672F93E5A7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70979" y="0"/>
                    <a:pt x="423592" y="13508"/>
                    <a:pt x="470457" y="39272"/>
                  </a:cubicBezTo>
                  <a:lnTo>
                    <a:pt x="317500" y="317500"/>
                  </a:lnTo>
                  <a:lnTo>
                    <a:pt x="317500" y="0"/>
                  </a:lnTo>
                  <a:close/>
                </a:path>
                <a:path w="635000" h="635000" fill="none">
                  <a:moveTo>
                    <a:pt x="470456" y="39272"/>
                  </a:moveTo>
                  <a:lnTo>
                    <a:pt x="470456" y="39271"/>
                  </a:lnTo>
                  <a:cubicBezTo>
                    <a:pt x="571941" y="95064"/>
                    <a:pt x="634999" y="201688"/>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59" name="Harvey 9/100 [9]" hidden="1">
              <a:extLst>
                <a:ext uri="{FF2B5EF4-FFF2-40B4-BE49-F238E27FC236}">
                  <a16:creationId xmlns:a16="http://schemas.microsoft.com/office/drawing/2014/main" id="{B5536811-0FE0-4072-B9EB-BAC14501DD3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77749" y="0"/>
                    <a:pt x="436754" y="17142"/>
                    <a:pt x="487625" y="49425"/>
                  </a:cubicBezTo>
                  <a:lnTo>
                    <a:pt x="317500" y="317500"/>
                  </a:lnTo>
                  <a:lnTo>
                    <a:pt x="317500" y="0"/>
                  </a:lnTo>
                  <a:close/>
                </a:path>
                <a:path w="635000" h="635000" fill="none">
                  <a:moveTo>
                    <a:pt x="487625" y="49425"/>
                  </a:moveTo>
                  <a:lnTo>
                    <a:pt x="487625" y="49424"/>
                  </a:lnTo>
                  <a:cubicBezTo>
                    <a:pt x="579398" y="107665"/>
                    <a:pt x="635000" y="208805"/>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0" name="Harvey 10/100 [10]" hidden="1">
              <a:extLst>
                <a:ext uri="{FF2B5EF4-FFF2-40B4-BE49-F238E27FC236}">
                  <a16:creationId xmlns:a16="http://schemas.microsoft.com/office/drawing/2014/main" id="{B993D9F6-E839-49EA-948D-5ACA77503C7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84549" y="0"/>
                    <a:pt x="449877" y="21226"/>
                    <a:pt x="504121" y="60637"/>
                  </a:cubicBezTo>
                  <a:lnTo>
                    <a:pt x="317500" y="317500"/>
                  </a:lnTo>
                  <a:lnTo>
                    <a:pt x="317500" y="0"/>
                  </a:lnTo>
                  <a:close/>
                </a:path>
                <a:path w="635000" h="635000" fill="none">
                  <a:moveTo>
                    <a:pt x="504121" y="60637"/>
                  </a:moveTo>
                  <a:lnTo>
                    <a:pt x="504120" y="60637"/>
                  </a:lnTo>
                  <a:cubicBezTo>
                    <a:pt x="586343" y="120375"/>
                    <a:pt x="634999" y="215866"/>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1" name="Harvey 11/100 [11]" hidden="1">
              <a:extLst>
                <a:ext uri="{FF2B5EF4-FFF2-40B4-BE49-F238E27FC236}">
                  <a16:creationId xmlns:a16="http://schemas.microsoft.com/office/drawing/2014/main" id="{FB405E56-642A-4777-98B6-EA0AA78E835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91383" y="0"/>
                    <a:pt x="462953" y="25766"/>
                    <a:pt x="519882" y="72861"/>
                  </a:cubicBezTo>
                  <a:lnTo>
                    <a:pt x="317500" y="317500"/>
                  </a:lnTo>
                  <a:lnTo>
                    <a:pt x="317500" y="0"/>
                  </a:lnTo>
                  <a:close/>
                </a:path>
                <a:path w="635000" h="635000" fill="none">
                  <a:moveTo>
                    <a:pt x="519882" y="72862"/>
                  </a:moveTo>
                  <a:lnTo>
                    <a:pt x="519882" y="72861"/>
                  </a:lnTo>
                  <a:cubicBezTo>
                    <a:pt x="592792" y="133178"/>
                    <a:pt x="635000" y="222873"/>
                    <a:pt x="635000" y="317500"/>
                  </a:cubicBez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2" name="Harvey 12/100 [12]" hidden="1">
              <a:extLst>
                <a:ext uri="{FF2B5EF4-FFF2-40B4-BE49-F238E27FC236}">
                  <a16:creationId xmlns:a16="http://schemas.microsoft.com/office/drawing/2014/main" id="{873BC945-AA15-4A97-8817-FF8490457C8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398255" y="0"/>
                    <a:pt x="475975" y="30771"/>
                    <a:pt x="534843" y="86052"/>
                  </a:cubicBezTo>
                  <a:lnTo>
                    <a:pt x="317500" y="317500"/>
                  </a:lnTo>
                  <a:lnTo>
                    <a:pt x="317500" y="0"/>
                  </a:lnTo>
                  <a:close/>
                </a:path>
                <a:path w="635000" h="635000" fill="none">
                  <a:moveTo>
                    <a:pt x="534843" y="86052"/>
                  </a:moveTo>
                  <a:lnTo>
                    <a:pt x="534842" y="86052"/>
                  </a:lnTo>
                  <a:cubicBezTo>
                    <a:pt x="598749" y="146065"/>
                    <a:pt x="634999" y="229831"/>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3" name="Harvey 13/100 [13]" hidden="1">
              <a:extLst>
                <a:ext uri="{FF2B5EF4-FFF2-40B4-BE49-F238E27FC236}">
                  <a16:creationId xmlns:a16="http://schemas.microsoft.com/office/drawing/2014/main" id="{A1E430DF-D9C4-465A-B6AC-8AE9C2BCDEC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05168" y="0"/>
                    <a:pt x="488934" y="36249"/>
                    <a:pt x="548947" y="100156"/>
                  </a:cubicBezTo>
                  <a:lnTo>
                    <a:pt x="317500" y="317500"/>
                  </a:lnTo>
                  <a:lnTo>
                    <a:pt x="317500" y="0"/>
                  </a:lnTo>
                  <a:close/>
                </a:path>
                <a:path w="635000" h="635000" fill="none">
                  <a:moveTo>
                    <a:pt x="548947" y="100156"/>
                  </a:moveTo>
                  <a:lnTo>
                    <a:pt x="548946" y="100156"/>
                  </a:lnTo>
                  <a:cubicBezTo>
                    <a:pt x="604227" y="159024"/>
                    <a:pt x="634999" y="236744"/>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4" name="Harvey 14/100 [14]" hidden="1">
              <a:extLst>
                <a:ext uri="{FF2B5EF4-FFF2-40B4-BE49-F238E27FC236}">
                  <a16:creationId xmlns:a16="http://schemas.microsoft.com/office/drawing/2014/main" id="{5710B2A8-38C7-4644-B407-0F6C129A059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12126" y="0"/>
                    <a:pt x="501821" y="42207"/>
                    <a:pt x="562138" y="115117"/>
                  </a:cubicBezTo>
                  <a:lnTo>
                    <a:pt x="317500" y="317500"/>
                  </a:lnTo>
                  <a:lnTo>
                    <a:pt x="317500" y="0"/>
                  </a:lnTo>
                  <a:close/>
                </a:path>
                <a:path w="635000" h="635000" fill="none">
                  <a:moveTo>
                    <a:pt x="562137" y="115117"/>
                  </a:moveTo>
                  <a:lnTo>
                    <a:pt x="562137" y="115116"/>
                  </a:lnTo>
                  <a:cubicBezTo>
                    <a:pt x="609232" y="172045"/>
                    <a:pt x="634999" y="243615"/>
                    <a:pt x="634999" y="317499"/>
                  </a:cubicBezTo>
                  <a:cubicBezTo>
                    <a:pt x="634999" y="492849"/>
                    <a:pt x="492849"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5" name="Harvey 15/100 [15]" hidden="1">
              <a:extLst>
                <a:ext uri="{FF2B5EF4-FFF2-40B4-BE49-F238E27FC236}">
                  <a16:creationId xmlns:a16="http://schemas.microsoft.com/office/drawing/2014/main" id="{8EFF9619-36B2-4A3E-A162-745BF64900B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19133" y="0"/>
                    <a:pt x="514624" y="48655"/>
                    <a:pt x="574362" y="130878"/>
                  </a:cubicBezTo>
                  <a:lnTo>
                    <a:pt x="317500" y="317500"/>
                  </a:lnTo>
                  <a:lnTo>
                    <a:pt x="317500" y="0"/>
                  </a:lnTo>
                  <a:close/>
                </a:path>
                <a:path w="635000" h="635000" fill="none">
                  <a:moveTo>
                    <a:pt x="574362" y="130878"/>
                  </a:moveTo>
                  <a:lnTo>
                    <a:pt x="574361" y="130878"/>
                  </a:lnTo>
                  <a:cubicBezTo>
                    <a:pt x="613772" y="185122"/>
                    <a:pt x="634999" y="250450"/>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6" name="Harvey 16/100 [16]" hidden="1">
              <a:extLst>
                <a:ext uri="{FF2B5EF4-FFF2-40B4-BE49-F238E27FC236}">
                  <a16:creationId xmlns:a16="http://schemas.microsoft.com/office/drawing/2014/main" id="{BB961B0F-FD34-4041-AA4C-58BEEF7FEF2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26193" y="0"/>
                    <a:pt x="527333" y="55601"/>
                    <a:pt x="585574" y="147374"/>
                  </a:cubicBezTo>
                  <a:lnTo>
                    <a:pt x="317500" y="317500"/>
                  </a:lnTo>
                  <a:lnTo>
                    <a:pt x="317500" y="0"/>
                  </a:lnTo>
                  <a:close/>
                </a:path>
                <a:path w="635000" h="635000" fill="none">
                  <a:moveTo>
                    <a:pt x="585574" y="147374"/>
                  </a:moveTo>
                  <a:lnTo>
                    <a:pt x="585574" y="147373"/>
                  </a:lnTo>
                  <a:cubicBezTo>
                    <a:pt x="617857" y="198244"/>
                    <a:pt x="635000" y="257249"/>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7" name="Harvey 17/100 [17]" hidden="1">
              <a:extLst>
                <a:ext uri="{FF2B5EF4-FFF2-40B4-BE49-F238E27FC236}">
                  <a16:creationId xmlns:a16="http://schemas.microsoft.com/office/drawing/2014/main" id="{5721A3AD-FD17-4F44-939F-59D26E794F0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33310" y="0"/>
                    <a:pt x="539934" y="63057"/>
                    <a:pt x="595727" y="164542"/>
                  </a:cubicBezTo>
                  <a:lnTo>
                    <a:pt x="317500" y="317500"/>
                  </a:lnTo>
                  <a:lnTo>
                    <a:pt x="317500" y="0"/>
                  </a:lnTo>
                  <a:close/>
                </a:path>
                <a:path w="635000" h="635000" fill="none">
                  <a:moveTo>
                    <a:pt x="595727" y="164543"/>
                  </a:moveTo>
                  <a:lnTo>
                    <a:pt x="595727" y="164542"/>
                  </a:lnTo>
                  <a:cubicBezTo>
                    <a:pt x="621491" y="211407"/>
                    <a:pt x="635000" y="264020"/>
                    <a:pt x="635000" y="317500"/>
                  </a:cubicBez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8" name="Harvey 18/100 [18]" hidden="1">
              <a:extLst>
                <a:ext uri="{FF2B5EF4-FFF2-40B4-BE49-F238E27FC236}">
                  <a16:creationId xmlns:a16="http://schemas.microsoft.com/office/drawing/2014/main" id="{6FB1AC6A-9121-4F10-A31B-B9289ABCF35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40489" y="0"/>
                    <a:pt x="552416" y="71030"/>
                    <a:pt x="604782" y="182315"/>
                  </a:cubicBezTo>
                  <a:lnTo>
                    <a:pt x="317500" y="317500"/>
                  </a:lnTo>
                  <a:lnTo>
                    <a:pt x="317500" y="0"/>
                  </a:lnTo>
                  <a:close/>
                </a:path>
                <a:path w="635000" h="635000" fill="none">
                  <a:moveTo>
                    <a:pt x="604782" y="182315"/>
                  </a:moveTo>
                  <a:lnTo>
                    <a:pt x="604781" y="182315"/>
                  </a:lnTo>
                  <a:cubicBezTo>
                    <a:pt x="624681" y="224603"/>
                    <a:pt x="634999" y="270763"/>
                    <a:pt x="634999" y="317500"/>
                  </a:cubicBezTo>
                  <a:cubicBezTo>
                    <a:pt x="634999" y="492850"/>
                    <a:pt x="4928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69" name="Harvey 19/100 [19]" hidden="1">
              <a:extLst>
                <a:ext uri="{FF2B5EF4-FFF2-40B4-BE49-F238E27FC236}">
                  <a16:creationId xmlns:a16="http://schemas.microsoft.com/office/drawing/2014/main" id="{38EFB767-D4B1-47BC-9128-9F5F302F5F8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47734" y="0"/>
                    <a:pt x="564761" y="79531"/>
                    <a:pt x="612703" y="200620"/>
                  </a:cubicBezTo>
                  <a:lnTo>
                    <a:pt x="317500" y="317500"/>
                  </a:lnTo>
                  <a:lnTo>
                    <a:pt x="317500" y="0"/>
                  </a:lnTo>
                  <a:close/>
                </a:path>
                <a:path w="635000" h="635000" fill="none">
                  <a:moveTo>
                    <a:pt x="612704" y="200620"/>
                  </a:moveTo>
                  <a:lnTo>
                    <a:pt x="612704" y="200619"/>
                  </a:lnTo>
                  <a:cubicBezTo>
                    <a:pt x="627435" y="237826"/>
                    <a:pt x="635000" y="277482"/>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0" name="Harvey 20/100 [20]" hidden="1">
              <a:extLst>
                <a:ext uri="{FF2B5EF4-FFF2-40B4-BE49-F238E27FC236}">
                  <a16:creationId xmlns:a16="http://schemas.microsoft.com/office/drawing/2014/main" id="{1D66A05F-A7E4-4D16-86BD-5D28847C3CE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55049" y="0"/>
                    <a:pt x="576955" y="88569"/>
                    <a:pt x="619460" y="219386"/>
                  </a:cubicBezTo>
                  <a:lnTo>
                    <a:pt x="317500" y="317500"/>
                  </a:lnTo>
                  <a:lnTo>
                    <a:pt x="317500" y="0"/>
                  </a:lnTo>
                  <a:close/>
                </a:path>
                <a:path w="635000" h="635000" fill="none">
                  <a:moveTo>
                    <a:pt x="619460" y="219387"/>
                  </a:moveTo>
                  <a:lnTo>
                    <a:pt x="619460" y="219386"/>
                  </a:lnTo>
                  <a:cubicBezTo>
                    <a:pt x="629755" y="251073"/>
                    <a:pt x="635000" y="284182"/>
                    <a:pt x="635000" y="317500"/>
                  </a:cubicBez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1" name="Harvey 21/100 [21]" hidden="1">
              <a:extLst>
                <a:ext uri="{FF2B5EF4-FFF2-40B4-BE49-F238E27FC236}">
                  <a16:creationId xmlns:a16="http://schemas.microsoft.com/office/drawing/2014/main" id="{121BE091-4DEB-4058-B2EB-06A7BD891873}"/>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62439" y="0"/>
                    <a:pt x="588980" y="98155"/>
                    <a:pt x="625025" y="238540"/>
                  </a:cubicBezTo>
                  <a:lnTo>
                    <a:pt x="317500" y="317500"/>
                  </a:lnTo>
                  <a:lnTo>
                    <a:pt x="317500" y="0"/>
                  </a:lnTo>
                  <a:close/>
                </a:path>
                <a:path w="635000" h="635000" fill="none">
                  <a:moveTo>
                    <a:pt x="625025" y="238540"/>
                  </a:moveTo>
                  <a:lnTo>
                    <a:pt x="625025" y="238539"/>
                  </a:lnTo>
                  <a:cubicBezTo>
                    <a:pt x="631648" y="264337"/>
                    <a:pt x="635000" y="290865"/>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2" name="Harvey 22/100 [22]" hidden="1">
              <a:extLst>
                <a:ext uri="{FF2B5EF4-FFF2-40B4-BE49-F238E27FC236}">
                  <a16:creationId xmlns:a16="http://schemas.microsoft.com/office/drawing/2014/main" id="{29B17C57-CB59-454C-A099-5948873D9501}"/>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69909" y="0"/>
                    <a:pt x="600817" y="108296"/>
                    <a:pt x="629376" y="258005"/>
                  </a:cubicBezTo>
                  <a:lnTo>
                    <a:pt x="317500" y="317500"/>
                  </a:lnTo>
                  <a:lnTo>
                    <a:pt x="317500" y="0"/>
                  </a:lnTo>
                  <a:close/>
                </a:path>
                <a:path w="635000" h="635000" fill="none">
                  <a:moveTo>
                    <a:pt x="629376" y="258006"/>
                  </a:moveTo>
                  <a:lnTo>
                    <a:pt x="629376" y="258005"/>
                  </a:lnTo>
                  <a:cubicBezTo>
                    <a:pt x="633117" y="277616"/>
                    <a:pt x="635000" y="297535"/>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3" name="Harvey 23/100 [23]" hidden="1">
              <a:extLst>
                <a:ext uri="{FF2B5EF4-FFF2-40B4-BE49-F238E27FC236}">
                  <a16:creationId xmlns:a16="http://schemas.microsoft.com/office/drawing/2014/main" id="{1DB017A9-7BB4-4406-88BA-C39B85F275CF}"/>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77464" y="0"/>
                    <a:pt x="612447" y="119003"/>
                    <a:pt x="632496" y="277706"/>
                  </a:cubicBezTo>
                  <a:lnTo>
                    <a:pt x="317500" y="317500"/>
                  </a:lnTo>
                  <a:lnTo>
                    <a:pt x="317500" y="0"/>
                  </a:lnTo>
                  <a:close/>
                </a:path>
                <a:path w="635000" h="635000" fill="none">
                  <a:moveTo>
                    <a:pt x="632496" y="277706"/>
                  </a:moveTo>
                  <a:lnTo>
                    <a:pt x="632496" y="277705"/>
                  </a:lnTo>
                  <a:cubicBezTo>
                    <a:pt x="634163" y="290904"/>
                    <a:pt x="635000" y="304195"/>
                    <a:pt x="635000" y="317499"/>
                  </a:cubicBezTo>
                  <a:cubicBezTo>
                    <a:pt x="635000" y="492849"/>
                    <a:pt x="49285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4" name="Harvey 24/100 [24]" hidden="1">
              <a:extLst>
                <a:ext uri="{FF2B5EF4-FFF2-40B4-BE49-F238E27FC236}">
                  <a16:creationId xmlns:a16="http://schemas.microsoft.com/office/drawing/2014/main" id="{35F63434-2B3B-4381-B5E4-2103FF023F40}"/>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85109" y="0"/>
                    <a:pt x="623849" y="130285"/>
                    <a:pt x="634373" y="297563"/>
                  </a:cubicBezTo>
                  <a:lnTo>
                    <a:pt x="317500" y="317500"/>
                  </a:lnTo>
                  <a:lnTo>
                    <a:pt x="317500" y="0"/>
                  </a:lnTo>
                  <a:close/>
                </a:path>
                <a:path w="635000" h="635000" fill="none">
                  <a:moveTo>
                    <a:pt x="634373" y="297564"/>
                  </a:moveTo>
                  <a:lnTo>
                    <a:pt x="634373" y="297563"/>
                  </a:lnTo>
                  <a:cubicBezTo>
                    <a:pt x="634791" y="304201"/>
                    <a:pt x="635000" y="310849"/>
                    <a:pt x="635000" y="317500"/>
                  </a:cubicBez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5" name="Harvey 25/100 [25]" hidden="1">
              <a:extLst>
                <a:ext uri="{FF2B5EF4-FFF2-40B4-BE49-F238E27FC236}">
                  <a16:creationId xmlns:a16="http://schemas.microsoft.com/office/drawing/2014/main" id="{DA566392-62CD-451E-97AC-01A892D3D0E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lnTo>
                    <a:pt x="317500" y="317500"/>
                  </a:lnTo>
                  <a:lnTo>
                    <a:pt x="317500" y="0"/>
                  </a:lnTo>
                  <a:close/>
                </a:path>
                <a:path w="635000" h="635000" fill="none">
                  <a:moveTo>
                    <a:pt x="635000" y="317500"/>
                  </a:moveTo>
                  <a:lnTo>
                    <a:pt x="635000" y="317500"/>
                  </a:lnTo>
                  <a:cubicBezTo>
                    <a:pt x="635000" y="492850"/>
                    <a:pt x="492850"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6" name="Harvey 26/100 [26]" hidden="1">
              <a:extLst>
                <a:ext uri="{FF2B5EF4-FFF2-40B4-BE49-F238E27FC236}">
                  <a16:creationId xmlns:a16="http://schemas.microsoft.com/office/drawing/2014/main" id="{F61885E5-2D37-4823-9F3E-4C75A2F005B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24150"/>
                    <a:pt x="634791" y="330798"/>
                    <a:pt x="634373" y="337436"/>
                  </a:cubicBezTo>
                  <a:lnTo>
                    <a:pt x="317500" y="317500"/>
                  </a:lnTo>
                  <a:lnTo>
                    <a:pt x="317500" y="0"/>
                  </a:lnTo>
                  <a:close/>
                </a:path>
                <a:path w="635000" h="635000" fill="none">
                  <a:moveTo>
                    <a:pt x="634373" y="337435"/>
                  </a:moveTo>
                  <a:lnTo>
                    <a:pt x="634373" y="337435"/>
                  </a:lnTo>
                  <a:cubicBezTo>
                    <a:pt x="623849" y="504713"/>
                    <a:pt x="485109" y="634999"/>
                    <a:pt x="317500" y="634999"/>
                  </a:cubicBezTo>
                  <a:cubicBezTo>
                    <a:pt x="142149" y="634999"/>
                    <a:pt x="0" y="492849"/>
                    <a:pt x="0" y="317499"/>
                  </a:cubicBezTo>
                  <a:cubicBezTo>
                    <a:pt x="0"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7" name="Harvey 27/100 [27]" hidden="1">
              <a:extLst>
                <a:ext uri="{FF2B5EF4-FFF2-40B4-BE49-F238E27FC236}">
                  <a16:creationId xmlns:a16="http://schemas.microsoft.com/office/drawing/2014/main" id="{2ACC3C2A-60FD-4F72-AAB7-C65E85DCF39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30803"/>
                    <a:pt x="634163" y="344094"/>
                    <a:pt x="632496" y="357293"/>
                  </a:cubicBezTo>
                  <a:lnTo>
                    <a:pt x="317500" y="317500"/>
                  </a:lnTo>
                  <a:lnTo>
                    <a:pt x="317500" y="0"/>
                  </a:lnTo>
                  <a:close/>
                </a:path>
                <a:path w="635000" h="635000" fill="none">
                  <a:moveTo>
                    <a:pt x="632496" y="357293"/>
                  </a:moveTo>
                  <a:lnTo>
                    <a:pt x="632496" y="357293"/>
                  </a:lnTo>
                  <a:cubicBezTo>
                    <a:pt x="612447" y="515996"/>
                    <a:pt x="477464"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8" name="Harvey 28/100 [28]" hidden="1">
              <a:extLst>
                <a:ext uri="{FF2B5EF4-FFF2-40B4-BE49-F238E27FC236}">
                  <a16:creationId xmlns:a16="http://schemas.microsoft.com/office/drawing/2014/main" id="{5DE43674-058C-4244-8035-F312991A40D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37464"/>
                    <a:pt x="633117" y="357383"/>
                    <a:pt x="629376" y="376994"/>
                  </a:cubicBezTo>
                  <a:lnTo>
                    <a:pt x="317500" y="317500"/>
                  </a:lnTo>
                  <a:lnTo>
                    <a:pt x="317500" y="0"/>
                  </a:lnTo>
                  <a:close/>
                </a:path>
                <a:path w="635000" h="635000" fill="none">
                  <a:moveTo>
                    <a:pt x="629376" y="376993"/>
                  </a:moveTo>
                  <a:lnTo>
                    <a:pt x="629376" y="376993"/>
                  </a:lnTo>
                  <a:cubicBezTo>
                    <a:pt x="600817" y="526702"/>
                    <a:pt x="469909"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79" name="Harvey 29/100 [29]" hidden="1">
              <a:extLst>
                <a:ext uri="{FF2B5EF4-FFF2-40B4-BE49-F238E27FC236}">
                  <a16:creationId xmlns:a16="http://schemas.microsoft.com/office/drawing/2014/main" id="{261C847E-0E92-4446-A02E-BB319346B3A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44133"/>
                    <a:pt x="631648" y="370661"/>
                    <a:pt x="625025" y="396459"/>
                  </a:cubicBezTo>
                  <a:lnTo>
                    <a:pt x="317500" y="317500"/>
                  </a:lnTo>
                  <a:lnTo>
                    <a:pt x="317500" y="0"/>
                  </a:lnTo>
                  <a:close/>
                </a:path>
                <a:path w="635000" h="635000" fill="none">
                  <a:moveTo>
                    <a:pt x="625025" y="396459"/>
                  </a:moveTo>
                  <a:lnTo>
                    <a:pt x="625025" y="396459"/>
                  </a:lnTo>
                  <a:cubicBezTo>
                    <a:pt x="588980" y="536844"/>
                    <a:pt x="462439"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0" name="Harvey 30/100 [30]" hidden="1">
              <a:extLst>
                <a:ext uri="{FF2B5EF4-FFF2-40B4-BE49-F238E27FC236}">
                  <a16:creationId xmlns:a16="http://schemas.microsoft.com/office/drawing/2014/main" id="{EB259776-1774-4B7C-9F97-89947186021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50817"/>
                    <a:pt x="629755" y="383926"/>
                    <a:pt x="619460" y="415613"/>
                  </a:cubicBezTo>
                  <a:lnTo>
                    <a:pt x="317500" y="317500"/>
                  </a:lnTo>
                  <a:lnTo>
                    <a:pt x="317500" y="0"/>
                  </a:lnTo>
                  <a:close/>
                </a:path>
                <a:path w="635000" h="635000" fill="none">
                  <a:moveTo>
                    <a:pt x="619460" y="415612"/>
                  </a:moveTo>
                  <a:lnTo>
                    <a:pt x="619460" y="415612"/>
                  </a:lnTo>
                  <a:cubicBezTo>
                    <a:pt x="576955" y="546429"/>
                    <a:pt x="455049" y="634999"/>
                    <a:pt x="317500" y="634999"/>
                  </a:cubicBezTo>
                  <a:cubicBezTo>
                    <a:pt x="142149" y="634999"/>
                    <a:pt x="0" y="492849"/>
                    <a:pt x="0" y="317499"/>
                  </a:cubicBezTo>
                  <a:cubicBezTo>
                    <a:pt x="0"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1" name="Harvey 31/100 [31]" hidden="1">
              <a:extLst>
                <a:ext uri="{FF2B5EF4-FFF2-40B4-BE49-F238E27FC236}">
                  <a16:creationId xmlns:a16="http://schemas.microsoft.com/office/drawing/2014/main" id="{B07909F9-92A3-444B-82F7-729BAF4398F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57516"/>
                    <a:pt x="627435" y="397173"/>
                    <a:pt x="612703" y="434379"/>
                  </a:cubicBezTo>
                  <a:lnTo>
                    <a:pt x="317500" y="317500"/>
                  </a:lnTo>
                  <a:lnTo>
                    <a:pt x="317500" y="0"/>
                  </a:lnTo>
                  <a:close/>
                </a:path>
                <a:path w="635000" h="635000" fill="none">
                  <a:moveTo>
                    <a:pt x="612704" y="434379"/>
                  </a:moveTo>
                  <a:lnTo>
                    <a:pt x="612704" y="434379"/>
                  </a:lnTo>
                  <a:cubicBezTo>
                    <a:pt x="564761" y="555468"/>
                    <a:pt x="447734"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2" name="Harvey 32/100 [32]" hidden="1">
              <a:extLst>
                <a:ext uri="{FF2B5EF4-FFF2-40B4-BE49-F238E27FC236}">
                  <a16:creationId xmlns:a16="http://schemas.microsoft.com/office/drawing/2014/main" id="{B9457E00-927A-43DE-8C18-BDB157C6B50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64236"/>
                    <a:pt x="624682" y="410396"/>
                    <a:pt x="604782" y="452684"/>
                  </a:cubicBezTo>
                  <a:lnTo>
                    <a:pt x="317500" y="317500"/>
                  </a:lnTo>
                  <a:lnTo>
                    <a:pt x="317500" y="0"/>
                  </a:lnTo>
                  <a:close/>
                </a:path>
                <a:path w="635000" h="635000" fill="none">
                  <a:moveTo>
                    <a:pt x="604782" y="452684"/>
                  </a:moveTo>
                  <a:lnTo>
                    <a:pt x="604781" y="452683"/>
                  </a:lnTo>
                  <a:cubicBezTo>
                    <a:pt x="552415" y="563968"/>
                    <a:pt x="440488"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3" name="Harvey 33/100 [33]" hidden="1">
              <a:extLst>
                <a:ext uri="{FF2B5EF4-FFF2-40B4-BE49-F238E27FC236}">
                  <a16:creationId xmlns:a16="http://schemas.microsoft.com/office/drawing/2014/main" id="{4863C6F2-8581-4CAD-991C-CC2162C1DBC1}"/>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70979"/>
                    <a:pt x="621491" y="423592"/>
                    <a:pt x="595727" y="470457"/>
                  </a:cubicBezTo>
                  <a:lnTo>
                    <a:pt x="317500" y="317500"/>
                  </a:lnTo>
                  <a:lnTo>
                    <a:pt x="317500" y="0"/>
                  </a:lnTo>
                  <a:close/>
                </a:path>
                <a:path w="635000" h="635000" fill="none">
                  <a:moveTo>
                    <a:pt x="595727" y="470456"/>
                  </a:moveTo>
                  <a:lnTo>
                    <a:pt x="595727" y="470456"/>
                  </a:lnTo>
                  <a:cubicBezTo>
                    <a:pt x="539934" y="571941"/>
                    <a:pt x="433310"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4" name="Harvey 34/100 [34]" hidden="1">
              <a:extLst>
                <a:ext uri="{FF2B5EF4-FFF2-40B4-BE49-F238E27FC236}">
                  <a16:creationId xmlns:a16="http://schemas.microsoft.com/office/drawing/2014/main" id="{6C5D12B0-E490-478B-B137-7374DCD5C54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77749"/>
                    <a:pt x="617857" y="436754"/>
                    <a:pt x="585574" y="487625"/>
                  </a:cubicBezTo>
                  <a:lnTo>
                    <a:pt x="317500" y="317500"/>
                  </a:lnTo>
                  <a:lnTo>
                    <a:pt x="317500" y="0"/>
                  </a:lnTo>
                  <a:close/>
                </a:path>
                <a:path w="635000" h="635000" fill="none">
                  <a:moveTo>
                    <a:pt x="585574" y="487625"/>
                  </a:moveTo>
                  <a:lnTo>
                    <a:pt x="585574" y="487625"/>
                  </a:lnTo>
                  <a:cubicBezTo>
                    <a:pt x="527333" y="579398"/>
                    <a:pt x="426193"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5" name="Harvey 35/100 [35]" hidden="1">
              <a:extLst>
                <a:ext uri="{FF2B5EF4-FFF2-40B4-BE49-F238E27FC236}">
                  <a16:creationId xmlns:a16="http://schemas.microsoft.com/office/drawing/2014/main" id="{FC992B77-E63F-4CA3-A736-27147EA8BE7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84549"/>
                    <a:pt x="613773" y="449877"/>
                    <a:pt x="574362" y="504121"/>
                  </a:cubicBezTo>
                  <a:lnTo>
                    <a:pt x="317500" y="317500"/>
                  </a:lnTo>
                  <a:lnTo>
                    <a:pt x="317500" y="0"/>
                  </a:lnTo>
                  <a:close/>
                </a:path>
                <a:path w="635000" h="635000" fill="none">
                  <a:moveTo>
                    <a:pt x="574362" y="504121"/>
                  </a:moveTo>
                  <a:lnTo>
                    <a:pt x="574361" y="504120"/>
                  </a:lnTo>
                  <a:cubicBezTo>
                    <a:pt x="514623" y="586343"/>
                    <a:pt x="419132"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6" name="Harvey 36/100 [36]" hidden="1">
              <a:extLst>
                <a:ext uri="{FF2B5EF4-FFF2-40B4-BE49-F238E27FC236}">
                  <a16:creationId xmlns:a16="http://schemas.microsoft.com/office/drawing/2014/main" id="{5D9AC772-DDFF-43AE-A8DD-4D578CE711F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91383"/>
                    <a:pt x="609233" y="462953"/>
                    <a:pt x="562138" y="519882"/>
                  </a:cubicBezTo>
                  <a:lnTo>
                    <a:pt x="317500" y="317500"/>
                  </a:lnTo>
                  <a:lnTo>
                    <a:pt x="317500" y="0"/>
                  </a:lnTo>
                  <a:close/>
                </a:path>
                <a:path w="635000" h="635000" fill="none">
                  <a:moveTo>
                    <a:pt x="562137" y="519882"/>
                  </a:moveTo>
                  <a:lnTo>
                    <a:pt x="562137" y="519882"/>
                  </a:lnTo>
                  <a:cubicBezTo>
                    <a:pt x="501820" y="592792"/>
                    <a:pt x="412125"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7" name="Harvey 37/100 [37]" hidden="1">
              <a:extLst>
                <a:ext uri="{FF2B5EF4-FFF2-40B4-BE49-F238E27FC236}">
                  <a16:creationId xmlns:a16="http://schemas.microsoft.com/office/drawing/2014/main" id="{E80EB34C-B821-415C-87B3-F7E88C34834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398255"/>
                    <a:pt x="604228" y="475975"/>
                    <a:pt x="548947" y="534843"/>
                  </a:cubicBezTo>
                  <a:lnTo>
                    <a:pt x="317500" y="317500"/>
                  </a:lnTo>
                  <a:lnTo>
                    <a:pt x="317500" y="0"/>
                  </a:lnTo>
                  <a:close/>
                </a:path>
                <a:path w="635000" h="635000" fill="none">
                  <a:moveTo>
                    <a:pt x="548947" y="534843"/>
                  </a:moveTo>
                  <a:lnTo>
                    <a:pt x="548946" y="534842"/>
                  </a:lnTo>
                  <a:cubicBezTo>
                    <a:pt x="488933" y="598749"/>
                    <a:pt x="405167"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8" name="Harvey 38/100 [38]" hidden="1">
              <a:extLst>
                <a:ext uri="{FF2B5EF4-FFF2-40B4-BE49-F238E27FC236}">
                  <a16:creationId xmlns:a16="http://schemas.microsoft.com/office/drawing/2014/main" id="{963F330C-FA6A-4808-83E4-465321B51AB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05168"/>
                    <a:pt x="598750" y="488934"/>
                    <a:pt x="534843" y="548947"/>
                  </a:cubicBezTo>
                  <a:lnTo>
                    <a:pt x="317500" y="317500"/>
                  </a:lnTo>
                  <a:lnTo>
                    <a:pt x="317500" y="0"/>
                  </a:lnTo>
                  <a:close/>
                </a:path>
                <a:path w="635000" h="635000" fill="none">
                  <a:moveTo>
                    <a:pt x="534843" y="548947"/>
                  </a:moveTo>
                  <a:lnTo>
                    <a:pt x="534842" y="548946"/>
                  </a:lnTo>
                  <a:cubicBezTo>
                    <a:pt x="475974" y="604227"/>
                    <a:pt x="398254"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89" name="Harvey 39/100 [39]" hidden="1">
              <a:extLst>
                <a:ext uri="{FF2B5EF4-FFF2-40B4-BE49-F238E27FC236}">
                  <a16:creationId xmlns:a16="http://schemas.microsoft.com/office/drawing/2014/main" id="{90FE0B02-69D3-4295-BB3C-41FD33DCF6C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12126"/>
                    <a:pt x="592792" y="501821"/>
                    <a:pt x="519882" y="562138"/>
                  </a:cubicBezTo>
                  <a:lnTo>
                    <a:pt x="317500" y="317500"/>
                  </a:lnTo>
                  <a:lnTo>
                    <a:pt x="317500" y="0"/>
                  </a:lnTo>
                  <a:close/>
                </a:path>
                <a:path w="635000" h="635000" fill="none">
                  <a:moveTo>
                    <a:pt x="519882" y="562137"/>
                  </a:moveTo>
                  <a:lnTo>
                    <a:pt x="519882" y="562137"/>
                  </a:lnTo>
                  <a:cubicBezTo>
                    <a:pt x="462953" y="609232"/>
                    <a:pt x="391383" y="634999"/>
                    <a:pt x="317500" y="634999"/>
                  </a:cubicBezTo>
                  <a:cubicBezTo>
                    <a:pt x="142149" y="634999"/>
                    <a:pt x="0" y="492849"/>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0" name="Harvey 40/100 [40]" hidden="1">
              <a:extLst>
                <a:ext uri="{FF2B5EF4-FFF2-40B4-BE49-F238E27FC236}">
                  <a16:creationId xmlns:a16="http://schemas.microsoft.com/office/drawing/2014/main" id="{CACF0AEB-8081-4F73-80D9-8D5B19F3CD0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19133"/>
                    <a:pt x="586344" y="514624"/>
                    <a:pt x="504121" y="574362"/>
                  </a:cubicBezTo>
                  <a:lnTo>
                    <a:pt x="317500" y="317500"/>
                  </a:lnTo>
                  <a:lnTo>
                    <a:pt x="317500" y="0"/>
                  </a:lnTo>
                  <a:close/>
                </a:path>
                <a:path w="635000" h="635000" fill="none">
                  <a:moveTo>
                    <a:pt x="504121" y="574362"/>
                  </a:moveTo>
                  <a:lnTo>
                    <a:pt x="504120" y="574361"/>
                  </a:lnTo>
                  <a:cubicBezTo>
                    <a:pt x="449876" y="613772"/>
                    <a:pt x="384548"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1" name="Harvey 41/100 [41]" hidden="1">
              <a:extLst>
                <a:ext uri="{FF2B5EF4-FFF2-40B4-BE49-F238E27FC236}">
                  <a16:creationId xmlns:a16="http://schemas.microsoft.com/office/drawing/2014/main" id="{3152CDFD-C281-470F-93DB-922217499AD1}"/>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26193"/>
                    <a:pt x="579398" y="527333"/>
                    <a:pt x="487625" y="585574"/>
                  </a:cubicBezTo>
                  <a:lnTo>
                    <a:pt x="317500" y="317500"/>
                  </a:lnTo>
                  <a:lnTo>
                    <a:pt x="317500" y="0"/>
                  </a:lnTo>
                  <a:close/>
                </a:path>
                <a:path w="635000" h="635000" fill="none">
                  <a:moveTo>
                    <a:pt x="487625" y="585574"/>
                  </a:moveTo>
                  <a:lnTo>
                    <a:pt x="487625" y="585574"/>
                  </a:lnTo>
                  <a:cubicBezTo>
                    <a:pt x="436754" y="617857"/>
                    <a:pt x="377749"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2" name="Harvey 42/100 [42]" hidden="1">
              <a:extLst>
                <a:ext uri="{FF2B5EF4-FFF2-40B4-BE49-F238E27FC236}">
                  <a16:creationId xmlns:a16="http://schemas.microsoft.com/office/drawing/2014/main" id="{357239EE-A1AA-46F4-9B53-41119737FE2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33310"/>
                    <a:pt x="571942" y="539934"/>
                    <a:pt x="470457" y="595727"/>
                  </a:cubicBezTo>
                  <a:lnTo>
                    <a:pt x="317500" y="317500"/>
                  </a:lnTo>
                  <a:lnTo>
                    <a:pt x="317500" y="0"/>
                  </a:lnTo>
                  <a:close/>
                </a:path>
                <a:path w="635000" h="635000" fill="none">
                  <a:moveTo>
                    <a:pt x="470456" y="595727"/>
                  </a:moveTo>
                  <a:lnTo>
                    <a:pt x="470456" y="595727"/>
                  </a:lnTo>
                  <a:cubicBezTo>
                    <a:pt x="423591" y="621491"/>
                    <a:pt x="370978"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3" name="Harvey 43/100 [43]" hidden="1">
              <a:extLst>
                <a:ext uri="{FF2B5EF4-FFF2-40B4-BE49-F238E27FC236}">
                  <a16:creationId xmlns:a16="http://schemas.microsoft.com/office/drawing/2014/main" id="{B7367FDF-1FF0-4414-B56D-941339B73A7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40489"/>
                    <a:pt x="563969" y="552416"/>
                    <a:pt x="452684" y="604782"/>
                  </a:cubicBezTo>
                  <a:lnTo>
                    <a:pt x="317500" y="317500"/>
                  </a:lnTo>
                  <a:lnTo>
                    <a:pt x="317500" y="0"/>
                  </a:lnTo>
                  <a:close/>
                </a:path>
                <a:path w="635000" h="635000" fill="none">
                  <a:moveTo>
                    <a:pt x="452684" y="604782"/>
                  </a:moveTo>
                  <a:lnTo>
                    <a:pt x="452683" y="604781"/>
                  </a:lnTo>
                  <a:cubicBezTo>
                    <a:pt x="410395" y="624681"/>
                    <a:pt x="364235" y="634999"/>
                    <a:pt x="317499" y="634999"/>
                  </a:cubicBezTo>
                  <a:cubicBezTo>
                    <a:pt x="142148" y="634999"/>
                    <a:pt x="-1" y="4928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4" name="Harvey 44/100 [44]" hidden="1">
              <a:extLst>
                <a:ext uri="{FF2B5EF4-FFF2-40B4-BE49-F238E27FC236}">
                  <a16:creationId xmlns:a16="http://schemas.microsoft.com/office/drawing/2014/main" id="{A3B0B7E8-53CA-41D0-B1BC-DD48BEE2C07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47734"/>
                    <a:pt x="555468" y="564761"/>
                    <a:pt x="434379" y="612703"/>
                  </a:cubicBezTo>
                  <a:lnTo>
                    <a:pt x="317500" y="317500"/>
                  </a:lnTo>
                  <a:lnTo>
                    <a:pt x="317500" y="0"/>
                  </a:lnTo>
                  <a:close/>
                </a:path>
                <a:path w="635000" h="635000" fill="none">
                  <a:moveTo>
                    <a:pt x="434379" y="612704"/>
                  </a:moveTo>
                  <a:lnTo>
                    <a:pt x="434378" y="612703"/>
                  </a:lnTo>
                  <a:cubicBezTo>
                    <a:pt x="397172" y="627435"/>
                    <a:pt x="357515"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5" name="Harvey 45/100 [45]" hidden="1">
              <a:extLst>
                <a:ext uri="{FF2B5EF4-FFF2-40B4-BE49-F238E27FC236}">
                  <a16:creationId xmlns:a16="http://schemas.microsoft.com/office/drawing/2014/main" id="{10AEB3F2-B893-4E48-B76D-F5ED08B3452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55049"/>
                    <a:pt x="546430" y="576955"/>
                    <a:pt x="415613" y="619460"/>
                  </a:cubicBezTo>
                  <a:lnTo>
                    <a:pt x="317500" y="317500"/>
                  </a:lnTo>
                  <a:lnTo>
                    <a:pt x="317500" y="0"/>
                  </a:lnTo>
                  <a:close/>
                </a:path>
                <a:path w="635000" h="635000" fill="none">
                  <a:moveTo>
                    <a:pt x="415612" y="619460"/>
                  </a:moveTo>
                  <a:lnTo>
                    <a:pt x="415612" y="619460"/>
                  </a:lnTo>
                  <a:cubicBezTo>
                    <a:pt x="383925" y="629755"/>
                    <a:pt x="350816"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6" name="Harvey 46/100 [46]" hidden="1">
              <a:extLst>
                <a:ext uri="{FF2B5EF4-FFF2-40B4-BE49-F238E27FC236}">
                  <a16:creationId xmlns:a16="http://schemas.microsoft.com/office/drawing/2014/main" id="{DDE2F661-7FEF-4DDE-A765-6D467B961DA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62439"/>
                    <a:pt x="536844" y="588980"/>
                    <a:pt x="396459" y="625025"/>
                  </a:cubicBezTo>
                  <a:lnTo>
                    <a:pt x="317500" y="317500"/>
                  </a:lnTo>
                  <a:lnTo>
                    <a:pt x="317500" y="0"/>
                  </a:lnTo>
                  <a:close/>
                </a:path>
                <a:path w="635000" h="635000" fill="none">
                  <a:moveTo>
                    <a:pt x="396459" y="625025"/>
                  </a:moveTo>
                  <a:lnTo>
                    <a:pt x="396459" y="625025"/>
                  </a:lnTo>
                  <a:cubicBezTo>
                    <a:pt x="370661" y="631648"/>
                    <a:pt x="344133"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7" name="Harvey 47/100 [47]" hidden="1">
              <a:extLst>
                <a:ext uri="{FF2B5EF4-FFF2-40B4-BE49-F238E27FC236}">
                  <a16:creationId xmlns:a16="http://schemas.microsoft.com/office/drawing/2014/main" id="{7F84AC62-3430-426F-834B-7950CCA9DF6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69909"/>
                    <a:pt x="526703" y="600817"/>
                    <a:pt x="376994" y="629376"/>
                  </a:cubicBezTo>
                  <a:lnTo>
                    <a:pt x="317500" y="317500"/>
                  </a:lnTo>
                  <a:lnTo>
                    <a:pt x="317500" y="0"/>
                  </a:lnTo>
                  <a:close/>
                </a:path>
                <a:path w="635000" h="635000" fill="none">
                  <a:moveTo>
                    <a:pt x="376993" y="629376"/>
                  </a:moveTo>
                  <a:lnTo>
                    <a:pt x="376993" y="629376"/>
                  </a:lnTo>
                  <a:cubicBezTo>
                    <a:pt x="357382" y="633117"/>
                    <a:pt x="337463"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8" name="Harvey 48/100 [48]" hidden="1">
              <a:extLst>
                <a:ext uri="{FF2B5EF4-FFF2-40B4-BE49-F238E27FC236}">
                  <a16:creationId xmlns:a16="http://schemas.microsoft.com/office/drawing/2014/main" id="{7DD7E283-338F-4BBE-A4B0-7E57E408D7C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77464"/>
                    <a:pt x="515996" y="612447"/>
                    <a:pt x="357293" y="632496"/>
                  </a:cubicBezTo>
                  <a:lnTo>
                    <a:pt x="317500" y="317500"/>
                  </a:lnTo>
                  <a:lnTo>
                    <a:pt x="317500" y="0"/>
                  </a:lnTo>
                  <a:close/>
                </a:path>
                <a:path w="635000" h="635000" fill="none">
                  <a:moveTo>
                    <a:pt x="357293" y="632496"/>
                  </a:moveTo>
                  <a:lnTo>
                    <a:pt x="357293" y="632496"/>
                  </a:lnTo>
                  <a:cubicBezTo>
                    <a:pt x="344094" y="634163"/>
                    <a:pt x="330803" y="635000"/>
                    <a:pt x="317500" y="635000"/>
                  </a:cubicBez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099" name="Harvey 49/100 [49]" hidden="1">
              <a:extLst>
                <a:ext uri="{FF2B5EF4-FFF2-40B4-BE49-F238E27FC236}">
                  <a16:creationId xmlns:a16="http://schemas.microsoft.com/office/drawing/2014/main" id="{BF8C46C0-BF77-4DA4-A1D4-EBD66EE5FF9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85109"/>
                    <a:pt x="504714" y="623849"/>
                    <a:pt x="337436" y="634373"/>
                  </a:cubicBezTo>
                  <a:lnTo>
                    <a:pt x="317500" y="317500"/>
                  </a:lnTo>
                  <a:lnTo>
                    <a:pt x="317500" y="0"/>
                  </a:lnTo>
                  <a:close/>
                </a:path>
                <a:path w="635000" h="635000" fill="none">
                  <a:moveTo>
                    <a:pt x="337435" y="634373"/>
                  </a:moveTo>
                  <a:lnTo>
                    <a:pt x="337435" y="634373"/>
                  </a:lnTo>
                  <a:cubicBezTo>
                    <a:pt x="330797" y="634791"/>
                    <a:pt x="324149" y="635000"/>
                    <a:pt x="317499" y="635000"/>
                  </a:cubicBezTo>
                  <a:cubicBezTo>
                    <a:pt x="142148" y="635000"/>
                    <a:pt x="-1" y="492850"/>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0" name="Harvey 50/100 [50]" hidden="1">
              <a:extLst>
                <a:ext uri="{FF2B5EF4-FFF2-40B4-BE49-F238E27FC236}">
                  <a16:creationId xmlns:a16="http://schemas.microsoft.com/office/drawing/2014/main" id="{C4B5C03F-EA8C-440A-A660-DB8AEDC7C66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lnTo>
                    <a:pt x="317500" y="317500"/>
                  </a:lnTo>
                  <a:lnTo>
                    <a:pt x="317500" y="0"/>
                  </a:lnTo>
                  <a:close/>
                </a:path>
                <a:path w="635000" h="635000" fill="none">
                  <a:moveTo>
                    <a:pt x="317500" y="635000"/>
                  </a:moveTo>
                  <a:lnTo>
                    <a:pt x="317500" y="635000"/>
                  </a:lnTo>
                  <a:cubicBezTo>
                    <a:pt x="142149" y="635000"/>
                    <a:pt x="0" y="49285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1" name="Harvey 51/100 [51]" hidden="1">
              <a:extLst>
                <a:ext uri="{FF2B5EF4-FFF2-40B4-BE49-F238E27FC236}">
                  <a16:creationId xmlns:a16="http://schemas.microsoft.com/office/drawing/2014/main" id="{393E5231-705C-4C59-BB31-F67159E2251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310849" y="635000"/>
                    <a:pt x="304201" y="634791"/>
                    <a:pt x="297563" y="634373"/>
                  </a:cubicBezTo>
                  <a:lnTo>
                    <a:pt x="317500" y="317500"/>
                  </a:lnTo>
                  <a:lnTo>
                    <a:pt x="317500" y="0"/>
                  </a:lnTo>
                  <a:close/>
                </a:path>
                <a:path w="635000" h="635000" fill="none">
                  <a:moveTo>
                    <a:pt x="297564" y="634373"/>
                  </a:moveTo>
                  <a:lnTo>
                    <a:pt x="297563" y="634373"/>
                  </a:lnTo>
                  <a:cubicBezTo>
                    <a:pt x="130285" y="623849"/>
                    <a:pt x="0" y="485109"/>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2" name="Harvey 52/100 [52]" hidden="1">
              <a:extLst>
                <a:ext uri="{FF2B5EF4-FFF2-40B4-BE49-F238E27FC236}">
                  <a16:creationId xmlns:a16="http://schemas.microsoft.com/office/drawing/2014/main" id="{90AABEC1-0A47-4B8D-9CF2-2DB7A496E27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304196" y="635000"/>
                    <a:pt x="290905" y="634163"/>
                    <a:pt x="277706" y="632496"/>
                  </a:cubicBezTo>
                  <a:lnTo>
                    <a:pt x="317500" y="317500"/>
                  </a:lnTo>
                  <a:lnTo>
                    <a:pt x="317500" y="0"/>
                  </a:lnTo>
                  <a:close/>
                </a:path>
                <a:path w="635000" h="635000" fill="none">
                  <a:moveTo>
                    <a:pt x="277706" y="632496"/>
                  </a:moveTo>
                  <a:lnTo>
                    <a:pt x="277705" y="632496"/>
                  </a:lnTo>
                  <a:cubicBezTo>
                    <a:pt x="119002" y="612447"/>
                    <a:pt x="-1" y="477464"/>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3" name="Harvey 53/100 [53]" hidden="1">
              <a:extLst>
                <a:ext uri="{FF2B5EF4-FFF2-40B4-BE49-F238E27FC236}">
                  <a16:creationId xmlns:a16="http://schemas.microsoft.com/office/drawing/2014/main" id="{8FB055C1-0632-4FD4-B571-87DA8157A7FF}"/>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97535" y="635000"/>
                    <a:pt x="277616" y="633117"/>
                    <a:pt x="258005" y="629376"/>
                  </a:cubicBezTo>
                  <a:lnTo>
                    <a:pt x="317500" y="317500"/>
                  </a:lnTo>
                  <a:lnTo>
                    <a:pt x="317500" y="0"/>
                  </a:lnTo>
                  <a:close/>
                </a:path>
                <a:path w="635000" h="635000" fill="none">
                  <a:moveTo>
                    <a:pt x="258006" y="629376"/>
                  </a:moveTo>
                  <a:lnTo>
                    <a:pt x="258005" y="629376"/>
                  </a:lnTo>
                  <a:cubicBezTo>
                    <a:pt x="108296" y="600817"/>
                    <a:pt x="0" y="469909"/>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4" name="Harvey 54/100 [54]" hidden="1">
              <a:extLst>
                <a:ext uri="{FF2B5EF4-FFF2-40B4-BE49-F238E27FC236}">
                  <a16:creationId xmlns:a16="http://schemas.microsoft.com/office/drawing/2014/main" id="{B64395D4-AB68-4FD6-8E72-469EB632CC5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90866" y="635000"/>
                    <a:pt x="264338" y="631648"/>
                    <a:pt x="238540" y="625025"/>
                  </a:cubicBezTo>
                  <a:lnTo>
                    <a:pt x="317500" y="317500"/>
                  </a:lnTo>
                  <a:lnTo>
                    <a:pt x="317500" y="0"/>
                  </a:lnTo>
                  <a:close/>
                </a:path>
                <a:path w="635000" h="635000" fill="none">
                  <a:moveTo>
                    <a:pt x="238540" y="625025"/>
                  </a:moveTo>
                  <a:lnTo>
                    <a:pt x="238539" y="625025"/>
                  </a:lnTo>
                  <a:cubicBezTo>
                    <a:pt x="98154" y="588980"/>
                    <a:pt x="-1" y="462439"/>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5" name="Harvey 55/100 [55]" hidden="1">
              <a:extLst>
                <a:ext uri="{FF2B5EF4-FFF2-40B4-BE49-F238E27FC236}">
                  <a16:creationId xmlns:a16="http://schemas.microsoft.com/office/drawing/2014/main" id="{2C28C41E-A252-4CFA-A605-02BBC60715F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84182" y="635000"/>
                    <a:pt x="251073" y="629755"/>
                    <a:pt x="219386" y="619460"/>
                  </a:cubicBezTo>
                  <a:lnTo>
                    <a:pt x="317500" y="317500"/>
                  </a:lnTo>
                  <a:lnTo>
                    <a:pt x="317500" y="0"/>
                  </a:lnTo>
                  <a:close/>
                </a:path>
                <a:path w="635000" h="635000" fill="none">
                  <a:moveTo>
                    <a:pt x="219387" y="619460"/>
                  </a:moveTo>
                  <a:lnTo>
                    <a:pt x="219386" y="619460"/>
                  </a:lnTo>
                  <a:cubicBezTo>
                    <a:pt x="88569" y="576955"/>
                    <a:pt x="0" y="455049"/>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6" name="Harvey 56/100 [56]" hidden="1">
              <a:extLst>
                <a:ext uri="{FF2B5EF4-FFF2-40B4-BE49-F238E27FC236}">
                  <a16:creationId xmlns:a16="http://schemas.microsoft.com/office/drawing/2014/main" id="{54AA8C2D-9575-4522-93F3-DD43D5FA0BF3}"/>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77483" y="635000"/>
                    <a:pt x="237826" y="627435"/>
                    <a:pt x="200620" y="612703"/>
                  </a:cubicBezTo>
                  <a:lnTo>
                    <a:pt x="317500" y="317500"/>
                  </a:lnTo>
                  <a:lnTo>
                    <a:pt x="317500" y="0"/>
                  </a:lnTo>
                  <a:close/>
                </a:path>
                <a:path w="635000" h="635000" fill="none">
                  <a:moveTo>
                    <a:pt x="200620" y="612704"/>
                  </a:moveTo>
                  <a:lnTo>
                    <a:pt x="200620" y="612703"/>
                  </a:lnTo>
                  <a:cubicBezTo>
                    <a:pt x="79531" y="564761"/>
                    <a:pt x="0" y="447734"/>
                    <a:pt x="0" y="317500"/>
                  </a:cubicBezTo>
                  <a:cubicBezTo>
                    <a:pt x="0"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7" name="Harvey 57/100 [57]" hidden="1">
              <a:extLst>
                <a:ext uri="{FF2B5EF4-FFF2-40B4-BE49-F238E27FC236}">
                  <a16:creationId xmlns:a16="http://schemas.microsoft.com/office/drawing/2014/main" id="{E596B726-0A39-4FC4-A83E-ED2923D0EE4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70763" y="635000"/>
                    <a:pt x="224603" y="624682"/>
                    <a:pt x="182315" y="604782"/>
                  </a:cubicBezTo>
                  <a:lnTo>
                    <a:pt x="317500" y="317500"/>
                  </a:lnTo>
                  <a:lnTo>
                    <a:pt x="317500" y="0"/>
                  </a:lnTo>
                  <a:close/>
                </a:path>
                <a:path w="635000" h="635000" fill="none">
                  <a:moveTo>
                    <a:pt x="182315" y="604782"/>
                  </a:moveTo>
                  <a:lnTo>
                    <a:pt x="182315" y="604781"/>
                  </a:lnTo>
                  <a:cubicBezTo>
                    <a:pt x="71030" y="552415"/>
                    <a:pt x="0" y="440488"/>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8" name="Harvey 58/100 [58]" hidden="1">
              <a:extLst>
                <a:ext uri="{FF2B5EF4-FFF2-40B4-BE49-F238E27FC236}">
                  <a16:creationId xmlns:a16="http://schemas.microsoft.com/office/drawing/2014/main" id="{59DB8982-E0B6-4DCF-AE3E-2DEC6AA7C67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64020" y="635000"/>
                    <a:pt x="211407" y="621491"/>
                    <a:pt x="164542" y="595727"/>
                  </a:cubicBezTo>
                  <a:lnTo>
                    <a:pt x="317500" y="317500"/>
                  </a:lnTo>
                  <a:lnTo>
                    <a:pt x="317500" y="0"/>
                  </a:lnTo>
                  <a:close/>
                </a:path>
                <a:path w="635000" h="635000" fill="none">
                  <a:moveTo>
                    <a:pt x="164543" y="595727"/>
                  </a:moveTo>
                  <a:lnTo>
                    <a:pt x="164542" y="595727"/>
                  </a:lnTo>
                  <a:cubicBezTo>
                    <a:pt x="63057" y="539934"/>
                    <a:pt x="0" y="433310"/>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09" name="Harvey 59/100 [59]" hidden="1">
              <a:extLst>
                <a:ext uri="{FF2B5EF4-FFF2-40B4-BE49-F238E27FC236}">
                  <a16:creationId xmlns:a16="http://schemas.microsoft.com/office/drawing/2014/main" id="{965333E5-C34D-46C6-9201-D500BF32D32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57250" y="635000"/>
                    <a:pt x="198245" y="617857"/>
                    <a:pt x="147374" y="585574"/>
                  </a:cubicBezTo>
                  <a:lnTo>
                    <a:pt x="317500" y="317500"/>
                  </a:lnTo>
                  <a:lnTo>
                    <a:pt x="317500" y="0"/>
                  </a:lnTo>
                  <a:close/>
                </a:path>
                <a:path w="635000" h="635000" fill="none">
                  <a:moveTo>
                    <a:pt x="147374" y="585574"/>
                  </a:moveTo>
                  <a:lnTo>
                    <a:pt x="147373" y="585574"/>
                  </a:lnTo>
                  <a:cubicBezTo>
                    <a:pt x="55600" y="527333"/>
                    <a:pt x="-1" y="426193"/>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0" name="Harvey 60/100 [60]" hidden="1">
              <a:extLst>
                <a:ext uri="{FF2B5EF4-FFF2-40B4-BE49-F238E27FC236}">
                  <a16:creationId xmlns:a16="http://schemas.microsoft.com/office/drawing/2014/main" id="{B6246570-3656-47AE-B63A-9301F6228B5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50450" y="635000"/>
                    <a:pt x="185122" y="613773"/>
                    <a:pt x="130878" y="574362"/>
                  </a:cubicBezTo>
                  <a:lnTo>
                    <a:pt x="317500" y="317500"/>
                  </a:lnTo>
                  <a:lnTo>
                    <a:pt x="317500" y="0"/>
                  </a:lnTo>
                  <a:close/>
                </a:path>
                <a:path w="635000" h="635000" fill="none">
                  <a:moveTo>
                    <a:pt x="130878" y="574362"/>
                  </a:moveTo>
                  <a:lnTo>
                    <a:pt x="130878" y="574361"/>
                  </a:lnTo>
                  <a:cubicBezTo>
                    <a:pt x="48655" y="514623"/>
                    <a:pt x="0" y="419132"/>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1" name="Harvey 61/100 [61]" hidden="1">
              <a:extLst>
                <a:ext uri="{FF2B5EF4-FFF2-40B4-BE49-F238E27FC236}">
                  <a16:creationId xmlns:a16="http://schemas.microsoft.com/office/drawing/2014/main" id="{72DD2CE1-1B6D-4C88-ADB3-EE02808E1D4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43616" y="635000"/>
                    <a:pt x="172046" y="609233"/>
                    <a:pt x="115117" y="562138"/>
                  </a:cubicBezTo>
                  <a:lnTo>
                    <a:pt x="317500" y="317500"/>
                  </a:lnTo>
                  <a:lnTo>
                    <a:pt x="317500" y="0"/>
                  </a:lnTo>
                  <a:close/>
                </a:path>
                <a:path w="635000" h="635000" fill="none">
                  <a:moveTo>
                    <a:pt x="115117" y="562137"/>
                  </a:moveTo>
                  <a:lnTo>
                    <a:pt x="115116" y="562137"/>
                  </a:lnTo>
                  <a:cubicBezTo>
                    <a:pt x="42206" y="501820"/>
                    <a:pt x="-1" y="412125"/>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2" name="Harvey 62/100 [62]" hidden="1">
              <a:extLst>
                <a:ext uri="{FF2B5EF4-FFF2-40B4-BE49-F238E27FC236}">
                  <a16:creationId xmlns:a16="http://schemas.microsoft.com/office/drawing/2014/main" id="{8704743C-0031-46CD-BC64-154B37FEE93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36744" y="635000"/>
                    <a:pt x="159024" y="604228"/>
                    <a:pt x="100156" y="548947"/>
                  </a:cubicBezTo>
                  <a:lnTo>
                    <a:pt x="317500" y="317500"/>
                  </a:lnTo>
                  <a:lnTo>
                    <a:pt x="317500" y="0"/>
                  </a:lnTo>
                  <a:close/>
                </a:path>
                <a:path w="635000" h="635000" fill="none">
                  <a:moveTo>
                    <a:pt x="100156" y="548947"/>
                  </a:moveTo>
                  <a:lnTo>
                    <a:pt x="100156" y="548946"/>
                  </a:lnTo>
                  <a:cubicBezTo>
                    <a:pt x="36249" y="488933"/>
                    <a:pt x="0" y="405167"/>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3" name="Harvey 63/100 [63]" hidden="1">
              <a:extLst>
                <a:ext uri="{FF2B5EF4-FFF2-40B4-BE49-F238E27FC236}">
                  <a16:creationId xmlns:a16="http://schemas.microsoft.com/office/drawing/2014/main" id="{0E60CD4C-3E0A-4264-A29B-2E7AF0CBCC0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29831" y="635000"/>
                    <a:pt x="146065" y="598750"/>
                    <a:pt x="86052" y="534843"/>
                  </a:cubicBezTo>
                  <a:lnTo>
                    <a:pt x="317500" y="317500"/>
                  </a:lnTo>
                  <a:lnTo>
                    <a:pt x="317500" y="0"/>
                  </a:lnTo>
                  <a:close/>
                </a:path>
                <a:path w="635000" h="635000" fill="none">
                  <a:moveTo>
                    <a:pt x="86052" y="534843"/>
                  </a:moveTo>
                  <a:lnTo>
                    <a:pt x="86052" y="534842"/>
                  </a:lnTo>
                  <a:cubicBezTo>
                    <a:pt x="30771" y="475974"/>
                    <a:pt x="0" y="398254"/>
                    <a:pt x="0" y="317499"/>
                  </a:cubicBezTo>
                  <a:cubicBezTo>
                    <a:pt x="0"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4" name="Harvey 64/100 [64]" hidden="1">
              <a:extLst>
                <a:ext uri="{FF2B5EF4-FFF2-40B4-BE49-F238E27FC236}">
                  <a16:creationId xmlns:a16="http://schemas.microsoft.com/office/drawing/2014/main" id="{3923D669-D614-48D0-A24A-6F7505D3DB9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22873" y="635000"/>
                    <a:pt x="133178" y="592792"/>
                    <a:pt x="72861" y="519882"/>
                  </a:cubicBezTo>
                  <a:lnTo>
                    <a:pt x="317500" y="317500"/>
                  </a:lnTo>
                  <a:lnTo>
                    <a:pt x="317500" y="0"/>
                  </a:lnTo>
                  <a:close/>
                </a:path>
                <a:path w="635000" h="635000" fill="none">
                  <a:moveTo>
                    <a:pt x="72862" y="519882"/>
                  </a:moveTo>
                  <a:lnTo>
                    <a:pt x="72861" y="519882"/>
                  </a:lnTo>
                  <a:cubicBezTo>
                    <a:pt x="25766" y="462953"/>
                    <a:pt x="0" y="391383"/>
                    <a:pt x="0" y="317500"/>
                  </a:cubicBez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5" name="Harvey 65/100 [65]" hidden="1">
              <a:extLst>
                <a:ext uri="{FF2B5EF4-FFF2-40B4-BE49-F238E27FC236}">
                  <a16:creationId xmlns:a16="http://schemas.microsoft.com/office/drawing/2014/main" id="{2E27B2C5-88C8-4F7A-8B10-A9EE85F663E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15866" y="635000"/>
                    <a:pt x="120375" y="586344"/>
                    <a:pt x="60637" y="504121"/>
                  </a:cubicBezTo>
                  <a:lnTo>
                    <a:pt x="317500" y="317500"/>
                  </a:lnTo>
                  <a:lnTo>
                    <a:pt x="317500" y="0"/>
                  </a:lnTo>
                  <a:close/>
                </a:path>
                <a:path w="635000" h="635000" fill="none">
                  <a:moveTo>
                    <a:pt x="60637" y="504121"/>
                  </a:moveTo>
                  <a:lnTo>
                    <a:pt x="60637" y="504120"/>
                  </a:lnTo>
                  <a:cubicBezTo>
                    <a:pt x="21226" y="449876"/>
                    <a:pt x="0" y="384548"/>
                    <a:pt x="0" y="317499"/>
                  </a:cubicBezTo>
                  <a:cubicBezTo>
                    <a:pt x="0" y="142148"/>
                    <a:pt x="1421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6" name="Harvey 66/100 [66]" hidden="1">
              <a:extLst>
                <a:ext uri="{FF2B5EF4-FFF2-40B4-BE49-F238E27FC236}">
                  <a16:creationId xmlns:a16="http://schemas.microsoft.com/office/drawing/2014/main" id="{839A79B7-107D-475E-9201-72BA5F199B2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08806" y="635000"/>
                    <a:pt x="107666" y="579398"/>
                    <a:pt x="49425" y="487625"/>
                  </a:cubicBezTo>
                  <a:lnTo>
                    <a:pt x="317500" y="317500"/>
                  </a:lnTo>
                  <a:lnTo>
                    <a:pt x="317500" y="0"/>
                  </a:lnTo>
                  <a:close/>
                </a:path>
                <a:path w="635000" h="635000" fill="none">
                  <a:moveTo>
                    <a:pt x="49425" y="487625"/>
                  </a:moveTo>
                  <a:lnTo>
                    <a:pt x="49424" y="487625"/>
                  </a:lnTo>
                  <a:cubicBezTo>
                    <a:pt x="17141" y="436754"/>
                    <a:pt x="-1" y="377749"/>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7" name="Harvey 67/100 [67]" hidden="1">
              <a:extLst>
                <a:ext uri="{FF2B5EF4-FFF2-40B4-BE49-F238E27FC236}">
                  <a16:creationId xmlns:a16="http://schemas.microsoft.com/office/drawing/2014/main" id="{E027C9DC-E443-4529-999D-59CD49356DF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201689" y="635000"/>
                    <a:pt x="95065" y="571942"/>
                    <a:pt x="39272" y="470457"/>
                  </a:cubicBezTo>
                  <a:lnTo>
                    <a:pt x="317500" y="317500"/>
                  </a:lnTo>
                  <a:lnTo>
                    <a:pt x="317500" y="0"/>
                  </a:lnTo>
                  <a:close/>
                </a:path>
                <a:path w="635000" h="635000" fill="none">
                  <a:moveTo>
                    <a:pt x="39272" y="470456"/>
                  </a:moveTo>
                  <a:lnTo>
                    <a:pt x="39271" y="470456"/>
                  </a:lnTo>
                  <a:cubicBezTo>
                    <a:pt x="13507" y="423591"/>
                    <a:pt x="-1" y="370978"/>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8" name="Harvey 68/100 [68]" hidden="1">
              <a:extLst>
                <a:ext uri="{FF2B5EF4-FFF2-40B4-BE49-F238E27FC236}">
                  <a16:creationId xmlns:a16="http://schemas.microsoft.com/office/drawing/2014/main" id="{AB7A1069-D2C9-4476-9C6C-E81174C4CAD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94510" y="635000"/>
                    <a:pt x="82583" y="563969"/>
                    <a:pt x="30217" y="452684"/>
                  </a:cubicBezTo>
                  <a:lnTo>
                    <a:pt x="317500" y="317500"/>
                  </a:lnTo>
                  <a:lnTo>
                    <a:pt x="317500" y="0"/>
                  </a:lnTo>
                  <a:close/>
                </a:path>
                <a:path w="635000" h="635000" fill="none">
                  <a:moveTo>
                    <a:pt x="30217" y="452684"/>
                  </a:moveTo>
                  <a:lnTo>
                    <a:pt x="30217" y="452683"/>
                  </a:lnTo>
                  <a:cubicBezTo>
                    <a:pt x="10317" y="410395"/>
                    <a:pt x="0" y="364235"/>
                    <a:pt x="0" y="317499"/>
                  </a:cubicBezTo>
                  <a:cubicBezTo>
                    <a:pt x="0"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19" name="Harvey 69/100 [69]" hidden="1">
              <a:extLst>
                <a:ext uri="{FF2B5EF4-FFF2-40B4-BE49-F238E27FC236}">
                  <a16:creationId xmlns:a16="http://schemas.microsoft.com/office/drawing/2014/main" id="{5F0F23C6-200C-4BFE-B52D-EC73DB02EAF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87265" y="635000"/>
                    <a:pt x="70238" y="555468"/>
                    <a:pt x="22296" y="434379"/>
                  </a:cubicBezTo>
                  <a:lnTo>
                    <a:pt x="317500" y="317500"/>
                  </a:lnTo>
                  <a:lnTo>
                    <a:pt x="317500" y="0"/>
                  </a:lnTo>
                  <a:close/>
                </a:path>
                <a:path w="635000" h="635000" fill="none">
                  <a:moveTo>
                    <a:pt x="22295" y="434379"/>
                  </a:moveTo>
                  <a:lnTo>
                    <a:pt x="22295" y="434378"/>
                  </a:lnTo>
                  <a:cubicBezTo>
                    <a:pt x="7563" y="397172"/>
                    <a:pt x="-1" y="357515"/>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0" name="Harvey 70/100 [70]" hidden="1">
              <a:extLst>
                <a:ext uri="{FF2B5EF4-FFF2-40B4-BE49-F238E27FC236}">
                  <a16:creationId xmlns:a16="http://schemas.microsoft.com/office/drawing/2014/main" id="{7E4171B5-D99B-4EAA-BADE-D0C39C2A2105}"/>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79950" y="635000"/>
                    <a:pt x="58044" y="546430"/>
                    <a:pt x="15539" y="415613"/>
                  </a:cubicBezTo>
                  <a:lnTo>
                    <a:pt x="317500" y="317500"/>
                  </a:lnTo>
                  <a:lnTo>
                    <a:pt x="317500" y="0"/>
                  </a:lnTo>
                  <a:close/>
                </a:path>
                <a:path w="635000" h="635000" fill="none">
                  <a:moveTo>
                    <a:pt x="15539" y="415612"/>
                  </a:moveTo>
                  <a:lnTo>
                    <a:pt x="15538" y="415612"/>
                  </a:lnTo>
                  <a:cubicBezTo>
                    <a:pt x="5243" y="383925"/>
                    <a:pt x="-1" y="350816"/>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1" name="Harvey 71/100 [71]" hidden="1">
              <a:extLst>
                <a:ext uri="{FF2B5EF4-FFF2-40B4-BE49-F238E27FC236}">
                  <a16:creationId xmlns:a16="http://schemas.microsoft.com/office/drawing/2014/main" id="{A293244A-F816-42D7-A7D5-2B2CC371C38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72560" y="635000"/>
                    <a:pt x="46019" y="536844"/>
                    <a:pt x="9974" y="396459"/>
                  </a:cubicBezTo>
                  <a:lnTo>
                    <a:pt x="317500" y="317500"/>
                  </a:lnTo>
                  <a:lnTo>
                    <a:pt x="317500" y="0"/>
                  </a:lnTo>
                  <a:close/>
                </a:path>
                <a:path w="635000" h="635000" fill="none">
                  <a:moveTo>
                    <a:pt x="9974" y="396459"/>
                  </a:moveTo>
                  <a:lnTo>
                    <a:pt x="9973" y="396459"/>
                  </a:lnTo>
                  <a:cubicBezTo>
                    <a:pt x="3350" y="370661"/>
                    <a:pt x="-1" y="344133"/>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2" name="Harvey 72/100 [72]" hidden="1">
              <a:extLst>
                <a:ext uri="{FF2B5EF4-FFF2-40B4-BE49-F238E27FC236}">
                  <a16:creationId xmlns:a16="http://schemas.microsoft.com/office/drawing/2014/main" id="{B8968DEF-97EA-491F-A364-551AD0F08FFF}"/>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65090" y="635000"/>
                    <a:pt x="34182" y="526703"/>
                    <a:pt x="5623" y="376994"/>
                  </a:cubicBezTo>
                  <a:lnTo>
                    <a:pt x="317500" y="317500"/>
                  </a:lnTo>
                  <a:lnTo>
                    <a:pt x="317500" y="0"/>
                  </a:lnTo>
                  <a:close/>
                </a:path>
                <a:path w="635000" h="635000" fill="none">
                  <a:moveTo>
                    <a:pt x="5623" y="376993"/>
                  </a:moveTo>
                  <a:lnTo>
                    <a:pt x="5622" y="376993"/>
                  </a:lnTo>
                  <a:cubicBezTo>
                    <a:pt x="1881" y="357382"/>
                    <a:pt x="-1" y="337463"/>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3" name="Harvey 73/100 [73]" hidden="1">
              <a:extLst>
                <a:ext uri="{FF2B5EF4-FFF2-40B4-BE49-F238E27FC236}">
                  <a16:creationId xmlns:a16="http://schemas.microsoft.com/office/drawing/2014/main" id="{271FA831-D5BE-4FCA-89AB-A0B92900946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57535" y="635000"/>
                    <a:pt x="22552" y="515996"/>
                    <a:pt x="2503" y="357293"/>
                  </a:cubicBezTo>
                  <a:lnTo>
                    <a:pt x="317500" y="317500"/>
                  </a:lnTo>
                  <a:lnTo>
                    <a:pt x="317500" y="0"/>
                  </a:lnTo>
                  <a:close/>
                </a:path>
                <a:path w="635000" h="635000" fill="none">
                  <a:moveTo>
                    <a:pt x="2503" y="357293"/>
                  </a:moveTo>
                  <a:lnTo>
                    <a:pt x="2502" y="357293"/>
                  </a:lnTo>
                  <a:cubicBezTo>
                    <a:pt x="835" y="344094"/>
                    <a:pt x="-1" y="330803"/>
                    <a:pt x="-1" y="317500"/>
                  </a:cubicBezTo>
                  <a:cubicBezTo>
                    <a:pt x="-1" y="142149"/>
                    <a:pt x="14214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4" name="Harvey 74/100 [74]" hidden="1">
              <a:extLst>
                <a:ext uri="{FF2B5EF4-FFF2-40B4-BE49-F238E27FC236}">
                  <a16:creationId xmlns:a16="http://schemas.microsoft.com/office/drawing/2014/main" id="{70A5ED3C-ED18-4F86-8BA1-A06F6F551DBA}"/>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9890" y="635000"/>
                    <a:pt x="11150" y="504714"/>
                    <a:pt x="626" y="337436"/>
                  </a:cubicBezTo>
                  <a:lnTo>
                    <a:pt x="317500" y="317500"/>
                  </a:lnTo>
                  <a:lnTo>
                    <a:pt x="317500" y="0"/>
                  </a:lnTo>
                  <a:close/>
                </a:path>
                <a:path w="635000" h="635000" fill="none">
                  <a:moveTo>
                    <a:pt x="626" y="337435"/>
                  </a:moveTo>
                  <a:lnTo>
                    <a:pt x="625" y="337435"/>
                  </a:lnTo>
                  <a:cubicBezTo>
                    <a:pt x="207" y="330797"/>
                    <a:pt x="-1" y="324149"/>
                    <a:pt x="-1" y="317499"/>
                  </a:cubicBezTo>
                  <a:cubicBezTo>
                    <a:pt x="-1" y="142148"/>
                    <a:pt x="142148"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5" name="Harvey 75/100 [75]" hidden="1">
              <a:extLst>
                <a:ext uri="{FF2B5EF4-FFF2-40B4-BE49-F238E27FC236}">
                  <a16:creationId xmlns:a16="http://schemas.microsoft.com/office/drawing/2014/main" id="{DC42756D-F226-4D7B-BB9C-3171988143C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lnTo>
                    <a:pt x="317500" y="317500"/>
                  </a:lnTo>
                  <a:lnTo>
                    <a:pt x="317500" y="0"/>
                  </a:lnTo>
                  <a:close/>
                </a:path>
                <a:path w="635000" h="635000" fill="none">
                  <a:moveTo>
                    <a:pt x="0" y="317500"/>
                  </a:moveTo>
                  <a:lnTo>
                    <a:pt x="0" y="317500"/>
                  </a:lnTo>
                  <a:cubicBezTo>
                    <a:pt x="0" y="142149"/>
                    <a:pt x="142149"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6" name="Harvey 76/100 [76]" hidden="1">
              <a:extLst>
                <a:ext uri="{FF2B5EF4-FFF2-40B4-BE49-F238E27FC236}">
                  <a16:creationId xmlns:a16="http://schemas.microsoft.com/office/drawing/2014/main" id="{B34576A3-C4F5-4F1D-9651-14792D5965E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310849"/>
                    <a:pt x="208" y="304201"/>
                    <a:pt x="626" y="297563"/>
                  </a:cubicBezTo>
                  <a:lnTo>
                    <a:pt x="317500" y="317500"/>
                  </a:lnTo>
                  <a:lnTo>
                    <a:pt x="317500" y="0"/>
                  </a:lnTo>
                  <a:close/>
                </a:path>
                <a:path w="635000" h="635000" fill="none">
                  <a:moveTo>
                    <a:pt x="626" y="297564"/>
                  </a:moveTo>
                  <a:lnTo>
                    <a:pt x="625" y="297563"/>
                  </a:lnTo>
                  <a:cubicBezTo>
                    <a:pt x="11149" y="130285"/>
                    <a:pt x="149889"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7" name="Harvey 77/100 [77]" hidden="1">
              <a:extLst>
                <a:ext uri="{FF2B5EF4-FFF2-40B4-BE49-F238E27FC236}">
                  <a16:creationId xmlns:a16="http://schemas.microsoft.com/office/drawing/2014/main" id="{4650A6B7-0C18-4C21-8527-6A2B6A11349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304196"/>
                    <a:pt x="836" y="290905"/>
                    <a:pt x="2503" y="277706"/>
                  </a:cubicBezTo>
                  <a:lnTo>
                    <a:pt x="317500" y="317500"/>
                  </a:lnTo>
                  <a:lnTo>
                    <a:pt x="317500" y="0"/>
                  </a:lnTo>
                  <a:close/>
                </a:path>
                <a:path w="635000" h="635000" fill="none">
                  <a:moveTo>
                    <a:pt x="2503" y="277706"/>
                  </a:moveTo>
                  <a:lnTo>
                    <a:pt x="2502" y="277705"/>
                  </a:lnTo>
                  <a:cubicBezTo>
                    <a:pt x="22551" y="119002"/>
                    <a:pt x="157534"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8" name="Harvey 78/100 [78]" hidden="1">
              <a:extLst>
                <a:ext uri="{FF2B5EF4-FFF2-40B4-BE49-F238E27FC236}">
                  <a16:creationId xmlns:a16="http://schemas.microsoft.com/office/drawing/2014/main" id="{99040BAF-E03A-46D1-9788-BC0CD1EB1B3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97535"/>
                    <a:pt x="1882" y="277616"/>
                    <a:pt x="5623" y="258005"/>
                  </a:cubicBezTo>
                  <a:lnTo>
                    <a:pt x="317500" y="317500"/>
                  </a:lnTo>
                  <a:lnTo>
                    <a:pt x="317500" y="0"/>
                  </a:lnTo>
                  <a:close/>
                </a:path>
                <a:path w="635000" h="635000" fill="none">
                  <a:moveTo>
                    <a:pt x="5623" y="258006"/>
                  </a:moveTo>
                  <a:lnTo>
                    <a:pt x="5622" y="258005"/>
                  </a:lnTo>
                  <a:cubicBezTo>
                    <a:pt x="34181" y="108296"/>
                    <a:pt x="165089"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29" name="Harvey 79/100 [79]" hidden="1">
              <a:extLst>
                <a:ext uri="{FF2B5EF4-FFF2-40B4-BE49-F238E27FC236}">
                  <a16:creationId xmlns:a16="http://schemas.microsoft.com/office/drawing/2014/main" id="{B7B59CB5-A030-47CF-9F8D-7E072C25818F}"/>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90866"/>
                    <a:pt x="3351" y="264338"/>
                    <a:pt x="9974" y="238540"/>
                  </a:cubicBezTo>
                  <a:lnTo>
                    <a:pt x="317500" y="317500"/>
                  </a:lnTo>
                  <a:lnTo>
                    <a:pt x="317500" y="0"/>
                  </a:lnTo>
                  <a:close/>
                </a:path>
                <a:path w="635000" h="635000" fill="none">
                  <a:moveTo>
                    <a:pt x="9974" y="238540"/>
                  </a:moveTo>
                  <a:lnTo>
                    <a:pt x="9973" y="238539"/>
                  </a:lnTo>
                  <a:cubicBezTo>
                    <a:pt x="46018" y="98154"/>
                    <a:pt x="172559"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0" name="Harvey 80/100 [80]" hidden="1">
              <a:extLst>
                <a:ext uri="{FF2B5EF4-FFF2-40B4-BE49-F238E27FC236}">
                  <a16:creationId xmlns:a16="http://schemas.microsoft.com/office/drawing/2014/main" id="{FB8EF3C2-F77D-4085-8A9F-AA2A4B0BFE5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84182"/>
                    <a:pt x="5244" y="251073"/>
                    <a:pt x="15539" y="219386"/>
                  </a:cubicBezTo>
                  <a:lnTo>
                    <a:pt x="317500" y="317500"/>
                  </a:lnTo>
                  <a:lnTo>
                    <a:pt x="317500" y="0"/>
                  </a:lnTo>
                  <a:close/>
                </a:path>
                <a:path w="635000" h="635000" fill="none">
                  <a:moveTo>
                    <a:pt x="15539" y="219387"/>
                  </a:moveTo>
                  <a:lnTo>
                    <a:pt x="15538" y="219386"/>
                  </a:lnTo>
                  <a:cubicBezTo>
                    <a:pt x="58043" y="88569"/>
                    <a:pt x="179949"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1" name="Harvey 81/100 [81]" hidden="1">
              <a:extLst>
                <a:ext uri="{FF2B5EF4-FFF2-40B4-BE49-F238E27FC236}">
                  <a16:creationId xmlns:a16="http://schemas.microsoft.com/office/drawing/2014/main" id="{5480A6F2-F7CA-4BB1-8DCC-E347C4BD35B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77483"/>
                    <a:pt x="7564" y="237826"/>
                    <a:pt x="22296" y="200620"/>
                  </a:cubicBezTo>
                  <a:lnTo>
                    <a:pt x="317500" y="317500"/>
                  </a:lnTo>
                  <a:lnTo>
                    <a:pt x="317500" y="0"/>
                  </a:lnTo>
                  <a:close/>
                </a:path>
                <a:path w="635000" h="635000" fill="none">
                  <a:moveTo>
                    <a:pt x="22295" y="200620"/>
                  </a:moveTo>
                  <a:lnTo>
                    <a:pt x="22295" y="200620"/>
                  </a:lnTo>
                  <a:cubicBezTo>
                    <a:pt x="70237" y="79531"/>
                    <a:pt x="187264"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2" name="Harvey 82/100 [82]" hidden="1">
              <a:extLst>
                <a:ext uri="{FF2B5EF4-FFF2-40B4-BE49-F238E27FC236}">
                  <a16:creationId xmlns:a16="http://schemas.microsoft.com/office/drawing/2014/main" id="{A954411D-32B1-4E2C-AA74-64F54551B00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70763"/>
                    <a:pt x="10317" y="224603"/>
                    <a:pt x="30217" y="182315"/>
                  </a:cubicBezTo>
                  <a:lnTo>
                    <a:pt x="317500" y="317500"/>
                  </a:lnTo>
                  <a:lnTo>
                    <a:pt x="317500" y="0"/>
                  </a:lnTo>
                  <a:close/>
                </a:path>
                <a:path w="635000" h="635000" fill="none">
                  <a:moveTo>
                    <a:pt x="30217" y="182315"/>
                  </a:moveTo>
                  <a:lnTo>
                    <a:pt x="30217" y="182315"/>
                  </a:lnTo>
                  <a:cubicBezTo>
                    <a:pt x="82583" y="71030"/>
                    <a:pt x="194510"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3" name="Harvey 83/100 [83]" hidden="1">
              <a:extLst>
                <a:ext uri="{FF2B5EF4-FFF2-40B4-BE49-F238E27FC236}">
                  <a16:creationId xmlns:a16="http://schemas.microsoft.com/office/drawing/2014/main" id="{26AE9D98-431C-44AD-92AD-3B5433A0AF4C}"/>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64020"/>
                    <a:pt x="13508" y="211407"/>
                    <a:pt x="39272" y="164542"/>
                  </a:cubicBezTo>
                  <a:lnTo>
                    <a:pt x="317500" y="317500"/>
                  </a:lnTo>
                  <a:lnTo>
                    <a:pt x="317500" y="0"/>
                  </a:lnTo>
                  <a:close/>
                </a:path>
                <a:path w="635000" h="635000" fill="none">
                  <a:moveTo>
                    <a:pt x="39272" y="164543"/>
                  </a:moveTo>
                  <a:lnTo>
                    <a:pt x="39271" y="164542"/>
                  </a:lnTo>
                  <a:cubicBezTo>
                    <a:pt x="95064" y="63057"/>
                    <a:pt x="201688"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4" name="Harvey 84/100 [84]" hidden="1">
              <a:extLst>
                <a:ext uri="{FF2B5EF4-FFF2-40B4-BE49-F238E27FC236}">
                  <a16:creationId xmlns:a16="http://schemas.microsoft.com/office/drawing/2014/main" id="{AEC5CF41-E655-438D-83AB-B2D07C2BF24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57250"/>
                    <a:pt x="17142" y="198245"/>
                    <a:pt x="49425" y="147374"/>
                  </a:cubicBezTo>
                  <a:lnTo>
                    <a:pt x="317500" y="317500"/>
                  </a:lnTo>
                  <a:lnTo>
                    <a:pt x="317500" y="0"/>
                  </a:lnTo>
                  <a:close/>
                </a:path>
                <a:path w="635000" h="635000" fill="none">
                  <a:moveTo>
                    <a:pt x="49425" y="147374"/>
                  </a:moveTo>
                  <a:lnTo>
                    <a:pt x="49424" y="147373"/>
                  </a:lnTo>
                  <a:cubicBezTo>
                    <a:pt x="107665" y="55600"/>
                    <a:pt x="208805"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5" name="Harvey 85/100 [85]" hidden="1">
              <a:extLst>
                <a:ext uri="{FF2B5EF4-FFF2-40B4-BE49-F238E27FC236}">
                  <a16:creationId xmlns:a16="http://schemas.microsoft.com/office/drawing/2014/main" id="{851A27FB-DEA5-4FFF-839B-B43B3F9DE39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50450"/>
                    <a:pt x="21226" y="185122"/>
                    <a:pt x="60637" y="130878"/>
                  </a:cubicBezTo>
                  <a:lnTo>
                    <a:pt x="317500" y="317500"/>
                  </a:lnTo>
                  <a:lnTo>
                    <a:pt x="317500" y="0"/>
                  </a:lnTo>
                  <a:close/>
                </a:path>
                <a:path w="635000" h="635000" fill="none">
                  <a:moveTo>
                    <a:pt x="60637" y="130878"/>
                  </a:moveTo>
                  <a:lnTo>
                    <a:pt x="60637" y="130878"/>
                  </a:lnTo>
                  <a:cubicBezTo>
                    <a:pt x="120375" y="48655"/>
                    <a:pt x="215866"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6" name="Harvey 86/100 [86]" hidden="1">
              <a:extLst>
                <a:ext uri="{FF2B5EF4-FFF2-40B4-BE49-F238E27FC236}">
                  <a16:creationId xmlns:a16="http://schemas.microsoft.com/office/drawing/2014/main" id="{D3EEC78E-8B8C-4117-A4DA-986FE5527C6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43616"/>
                    <a:pt x="25766" y="172046"/>
                    <a:pt x="72861" y="115117"/>
                  </a:cubicBezTo>
                  <a:lnTo>
                    <a:pt x="317500" y="317500"/>
                  </a:lnTo>
                  <a:lnTo>
                    <a:pt x="317500" y="0"/>
                  </a:lnTo>
                  <a:close/>
                </a:path>
                <a:path w="635000" h="635000" fill="none">
                  <a:moveTo>
                    <a:pt x="72862" y="115117"/>
                  </a:moveTo>
                  <a:lnTo>
                    <a:pt x="72861" y="115116"/>
                  </a:lnTo>
                  <a:cubicBezTo>
                    <a:pt x="133178" y="42206"/>
                    <a:pt x="222873"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7" name="Harvey 87/100 [87]" hidden="1">
              <a:extLst>
                <a:ext uri="{FF2B5EF4-FFF2-40B4-BE49-F238E27FC236}">
                  <a16:creationId xmlns:a16="http://schemas.microsoft.com/office/drawing/2014/main" id="{A01C7AA0-F760-4DF4-B0A7-706D7D5DADD1}"/>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36744"/>
                    <a:pt x="30771" y="159024"/>
                    <a:pt x="86052" y="100156"/>
                  </a:cubicBezTo>
                  <a:lnTo>
                    <a:pt x="317500" y="317500"/>
                  </a:lnTo>
                  <a:lnTo>
                    <a:pt x="317500" y="0"/>
                  </a:lnTo>
                  <a:close/>
                </a:path>
                <a:path w="635000" h="635000" fill="none">
                  <a:moveTo>
                    <a:pt x="86052" y="100156"/>
                  </a:moveTo>
                  <a:lnTo>
                    <a:pt x="86052" y="100156"/>
                  </a:lnTo>
                  <a:cubicBezTo>
                    <a:pt x="146065" y="36249"/>
                    <a:pt x="229831"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8" name="Harvey 88/100 [88]" hidden="1">
              <a:extLst>
                <a:ext uri="{FF2B5EF4-FFF2-40B4-BE49-F238E27FC236}">
                  <a16:creationId xmlns:a16="http://schemas.microsoft.com/office/drawing/2014/main" id="{4DDFFD60-F6FA-425E-8B09-04CA1C39DF3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29831"/>
                    <a:pt x="36249" y="146065"/>
                    <a:pt x="100156" y="86052"/>
                  </a:cubicBezTo>
                  <a:lnTo>
                    <a:pt x="317500" y="317500"/>
                  </a:lnTo>
                  <a:lnTo>
                    <a:pt x="317500" y="0"/>
                  </a:lnTo>
                  <a:close/>
                </a:path>
                <a:path w="635000" h="635000" fill="none">
                  <a:moveTo>
                    <a:pt x="100156" y="86052"/>
                  </a:moveTo>
                  <a:lnTo>
                    <a:pt x="100156" y="86052"/>
                  </a:lnTo>
                  <a:cubicBezTo>
                    <a:pt x="159024" y="30771"/>
                    <a:pt x="236744"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39" name="Harvey 89/100 [89]" hidden="1">
              <a:extLst>
                <a:ext uri="{FF2B5EF4-FFF2-40B4-BE49-F238E27FC236}">
                  <a16:creationId xmlns:a16="http://schemas.microsoft.com/office/drawing/2014/main" id="{C4C304B7-0AAC-424C-BF04-9B59DE09322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22873"/>
                    <a:pt x="42207" y="133178"/>
                    <a:pt x="115117" y="72861"/>
                  </a:cubicBezTo>
                  <a:lnTo>
                    <a:pt x="317500" y="317500"/>
                  </a:lnTo>
                  <a:lnTo>
                    <a:pt x="317500" y="0"/>
                  </a:lnTo>
                  <a:close/>
                </a:path>
                <a:path w="635000" h="635000" fill="none">
                  <a:moveTo>
                    <a:pt x="115117" y="72862"/>
                  </a:moveTo>
                  <a:lnTo>
                    <a:pt x="115116" y="72861"/>
                  </a:lnTo>
                  <a:cubicBezTo>
                    <a:pt x="172045" y="25766"/>
                    <a:pt x="243615" y="0"/>
                    <a:pt x="317498"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0" name="Harvey 90/100 [90]" hidden="1">
              <a:extLst>
                <a:ext uri="{FF2B5EF4-FFF2-40B4-BE49-F238E27FC236}">
                  <a16:creationId xmlns:a16="http://schemas.microsoft.com/office/drawing/2014/main" id="{6601ED23-682F-4F73-8CBA-A3A07373D64D}"/>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15866"/>
                    <a:pt x="48655" y="120375"/>
                    <a:pt x="130878" y="60637"/>
                  </a:cubicBezTo>
                  <a:lnTo>
                    <a:pt x="317500" y="317500"/>
                  </a:lnTo>
                  <a:lnTo>
                    <a:pt x="317500" y="0"/>
                  </a:lnTo>
                  <a:close/>
                </a:path>
                <a:path w="635000" h="635000" fill="none">
                  <a:moveTo>
                    <a:pt x="130878" y="60637"/>
                  </a:moveTo>
                  <a:lnTo>
                    <a:pt x="130878" y="60637"/>
                  </a:lnTo>
                  <a:cubicBezTo>
                    <a:pt x="185122" y="21226"/>
                    <a:pt x="250450"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1" name="Harvey 91/100 [91]" hidden="1">
              <a:extLst>
                <a:ext uri="{FF2B5EF4-FFF2-40B4-BE49-F238E27FC236}">
                  <a16:creationId xmlns:a16="http://schemas.microsoft.com/office/drawing/2014/main" id="{224F8568-08DB-42DA-A98F-FD50D940DB5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08806"/>
                    <a:pt x="55601" y="107666"/>
                    <a:pt x="147374" y="49425"/>
                  </a:cubicBezTo>
                  <a:lnTo>
                    <a:pt x="317500" y="317500"/>
                  </a:lnTo>
                  <a:lnTo>
                    <a:pt x="317500" y="0"/>
                  </a:lnTo>
                  <a:close/>
                </a:path>
                <a:path w="635000" h="635000" fill="none">
                  <a:moveTo>
                    <a:pt x="147374" y="49425"/>
                  </a:moveTo>
                  <a:lnTo>
                    <a:pt x="147373" y="49424"/>
                  </a:lnTo>
                  <a:cubicBezTo>
                    <a:pt x="198244" y="17141"/>
                    <a:pt x="257249"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2" name="Harvey 92/100 [92]" hidden="1">
              <a:extLst>
                <a:ext uri="{FF2B5EF4-FFF2-40B4-BE49-F238E27FC236}">
                  <a16:creationId xmlns:a16="http://schemas.microsoft.com/office/drawing/2014/main" id="{AA5CEFED-CED0-4C42-9D1B-91BE6953D38B}"/>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201689"/>
                    <a:pt x="63057" y="95065"/>
                    <a:pt x="164542" y="39272"/>
                  </a:cubicBezTo>
                  <a:lnTo>
                    <a:pt x="317500" y="317500"/>
                  </a:lnTo>
                  <a:lnTo>
                    <a:pt x="317500" y="0"/>
                  </a:lnTo>
                  <a:close/>
                </a:path>
                <a:path w="635000" h="635000" fill="none">
                  <a:moveTo>
                    <a:pt x="164543" y="39272"/>
                  </a:moveTo>
                  <a:lnTo>
                    <a:pt x="164542" y="39271"/>
                  </a:lnTo>
                  <a:cubicBezTo>
                    <a:pt x="211407" y="13507"/>
                    <a:pt x="264020"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3" name="Harvey 93/100 [93]" hidden="1">
              <a:extLst>
                <a:ext uri="{FF2B5EF4-FFF2-40B4-BE49-F238E27FC236}">
                  <a16:creationId xmlns:a16="http://schemas.microsoft.com/office/drawing/2014/main" id="{831618C9-69DD-4EC3-B8CD-0CA271782DEE}"/>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94510"/>
                    <a:pt x="71030" y="82583"/>
                    <a:pt x="182315" y="30217"/>
                  </a:cubicBezTo>
                  <a:lnTo>
                    <a:pt x="317500" y="317500"/>
                  </a:lnTo>
                  <a:lnTo>
                    <a:pt x="317500" y="0"/>
                  </a:lnTo>
                  <a:close/>
                </a:path>
                <a:path w="635000" h="635000" fill="none">
                  <a:moveTo>
                    <a:pt x="182315" y="30217"/>
                  </a:moveTo>
                  <a:lnTo>
                    <a:pt x="182315" y="30217"/>
                  </a:lnTo>
                  <a:cubicBezTo>
                    <a:pt x="224603" y="10317"/>
                    <a:pt x="270763" y="0"/>
                    <a:pt x="317499" y="0"/>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4" name="Harvey 94/100 [94]" hidden="1">
              <a:extLst>
                <a:ext uri="{FF2B5EF4-FFF2-40B4-BE49-F238E27FC236}">
                  <a16:creationId xmlns:a16="http://schemas.microsoft.com/office/drawing/2014/main" id="{3C966504-08E0-417C-B582-355F65CD9F72}"/>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87265"/>
                    <a:pt x="79531" y="70238"/>
                    <a:pt x="200620" y="22296"/>
                  </a:cubicBezTo>
                  <a:lnTo>
                    <a:pt x="317500" y="317500"/>
                  </a:lnTo>
                  <a:lnTo>
                    <a:pt x="317500" y="0"/>
                  </a:lnTo>
                  <a:close/>
                </a:path>
                <a:path w="635000" h="635000" fill="none">
                  <a:moveTo>
                    <a:pt x="200620" y="22295"/>
                  </a:moveTo>
                  <a:lnTo>
                    <a:pt x="200620" y="22295"/>
                  </a:lnTo>
                  <a:cubicBezTo>
                    <a:pt x="237826" y="7563"/>
                    <a:pt x="277483"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5" name="Harvey 95/100 [95]" hidden="1">
              <a:extLst>
                <a:ext uri="{FF2B5EF4-FFF2-40B4-BE49-F238E27FC236}">
                  <a16:creationId xmlns:a16="http://schemas.microsoft.com/office/drawing/2014/main" id="{3D8EE9D7-0567-4B08-8130-72442993F567}"/>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79950"/>
                    <a:pt x="88569" y="58044"/>
                    <a:pt x="219386" y="15539"/>
                  </a:cubicBezTo>
                  <a:lnTo>
                    <a:pt x="317500" y="317500"/>
                  </a:lnTo>
                  <a:lnTo>
                    <a:pt x="317500" y="0"/>
                  </a:lnTo>
                  <a:close/>
                </a:path>
                <a:path w="635000" h="635000" fill="none">
                  <a:moveTo>
                    <a:pt x="219387" y="15539"/>
                  </a:moveTo>
                  <a:lnTo>
                    <a:pt x="219386" y="15538"/>
                  </a:lnTo>
                  <a:cubicBezTo>
                    <a:pt x="251073" y="5243"/>
                    <a:pt x="284182"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6" name="Harvey 96/100 [96]" hidden="1">
              <a:extLst>
                <a:ext uri="{FF2B5EF4-FFF2-40B4-BE49-F238E27FC236}">
                  <a16:creationId xmlns:a16="http://schemas.microsoft.com/office/drawing/2014/main" id="{13CCAB69-DCE2-4E62-9F69-DBB0C8B61F39}"/>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72560"/>
                    <a:pt x="98155" y="46019"/>
                    <a:pt x="238540" y="9974"/>
                  </a:cubicBezTo>
                  <a:lnTo>
                    <a:pt x="317500" y="317500"/>
                  </a:lnTo>
                  <a:lnTo>
                    <a:pt x="317500" y="0"/>
                  </a:lnTo>
                  <a:close/>
                </a:path>
                <a:path w="635000" h="635000" fill="none">
                  <a:moveTo>
                    <a:pt x="238540" y="9974"/>
                  </a:moveTo>
                  <a:lnTo>
                    <a:pt x="238539" y="9973"/>
                  </a:lnTo>
                  <a:cubicBezTo>
                    <a:pt x="264337" y="3350"/>
                    <a:pt x="290865"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7" name="Harvey 97/100 [97]" hidden="1">
              <a:extLst>
                <a:ext uri="{FF2B5EF4-FFF2-40B4-BE49-F238E27FC236}">
                  <a16:creationId xmlns:a16="http://schemas.microsoft.com/office/drawing/2014/main" id="{84923DA1-698A-49FC-9766-E320AD19D3E6}"/>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65090"/>
                    <a:pt x="108296" y="34182"/>
                    <a:pt x="258005" y="5623"/>
                  </a:cubicBezTo>
                  <a:lnTo>
                    <a:pt x="317500" y="317500"/>
                  </a:lnTo>
                  <a:lnTo>
                    <a:pt x="317500" y="0"/>
                  </a:lnTo>
                  <a:close/>
                </a:path>
                <a:path w="635000" h="635000" fill="none">
                  <a:moveTo>
                    <a:pt x="258006" y="5623"/>
                  </a:moveTo>
                  <a:lnTo>
                    <a:pt x="258005" y="5622"/>
                  </a:lnTo>
                  <a:cubicBezTo>
                    <a:pt x="277616" y="1881"/>
                    <a:pt x="297535"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8" name="Harvey 98/100 [98]" hidden="1">
              <a:extLst>
                <a:ext uri="{FF2B5EF4-FFF2-40B4-BE49-F238E27FC236}">
                  <a16:creationId xmlns:a16="http://schemas.microsoft.com/office/drawing/2014/main" id="{F95B8BFC-722A-4426-85E2-EC4D4E57FF34}"/>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57535"/>
                    <a:pt x="119003" y="22552"/>
                    <a:pt x="277706" y="2503"/>
                  </a:cubicBezTo>
                  <a:lnTo>
                    <a:pt x="317500" y="317500"/>
                  </a:lnTo>
                  <a:lnTo>
                    <a:pt x="317500" y="0"/>
                  </a:lnTo>
                  <a:close/>
                </a:path>
                <a:path w="635000" h="635000" fill="none">
                  <a:moveTo>
                    <a:pt x="277706" y="2503"/>
                  </a:moveTo>
                  <a:lnTo>
                    <a:pt x="277705" y="2502"/>
                  </a:lnTo>
                  <a:cubicBezTo>
                    <a:pt x="290904" y="835"/>
                    <a:pt x="304195" y="-1"/>
                    <a:pt x="317498"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49" name="Harvey 99/100 [99]" hidden="1">
              <a:extLst>
                <a:ext uri="{FF2B5EF4-FFF2-40B4-BE49-F238E27FC236}">
                  <a16:creationId xmlns:a16="http://schemas.microsoft.com/office/drawing/2014/main" id="{2AC14375-E132-414A-A868-B436004F7998}"/>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492850" y="0"/>
                    <a:pt x="635000" y="142149"/>
                    <a:pt x="635000" y="317500"/>
                  </a:cubicBezTo>
                  <a:cubicBezTo>
                    <a:pt x="635000" y="492850"/>
                    <a:pt x="492850" y="635000"/>
                    <a:pt x="317500" y="635000"/>
                  </a:cubicBezTo>
                  <a:cubicBezTo>
                    <a:pt x="142149" y="635000"/>
                    <a:pt x="0" y="492850"/>
                    <a:pt x="0" y="317500"/>
                  </a:cubicBezTo>
                  <a:cubicBezTo>
                    <a:pt x="0" y="149890"/>
                    <a:pt x="130285" y="11150"/>
                    <a:pt x="297563" y="626"/>
                  </a:cubicBezTo>
                  <a:lnTo>
                    <a:pt x="317500" y="317500"/>
                  </a:lnTo>
                  <a:lnTo>
                    <a:pt x="317500" y="0"/>
                  </a:lnTo>
                  <a:close/>
                </a:path>
                <a:path w="635000" h="635000" fill="none">
                  <a:moveTo>
                    <a:pt x="297564" y="626"/>
                  </a:moveTo>
                  <a:lnTo>
                    <a:pt x="297563" y="625"/>
                  </a:lnTo>
                  <a:cubicBezTo>
                    <a:pt x="304201" y="207"/>
                    <a:pt x="310849" y="-1"/>
                    <a:pt x="317499" y="-1"/>
                  </a:cubicBezTo>
                </a:path>
              </a:pathLst>
            </a:custGeom>
            <a:solidFill>
              <a:srgbClr val="000000"/>
            </a:solidFill>
            <a:ln w="12701" cap="flat">
              <a:solidFill>
                <a:srgbClr val="000000"/>
              </a:solidFill>
              <a:prstDash val="solid"/>
              <a:miter lim="800000"/>
              <a:headEnd/>
              <a:tailEnd/>
            </a:ln>
          </p:spPr>
          <p:txBody>
            <a:bodyPr/>
            <a:lstStyle/>
            <a:p>
              <a:endParaRPr lang="nl-BE"/>
            </a:p>
          </p:txBody>
        </p:sp>
        <p:sp>
          <p:nvSpPr>
            <p:cNvPr id="1150" name="Harvey 100/100 [100]" hidden="1">
              <a:extLst>
                <a:ext uri="{FF2B5EF4-FFF2-40B4-BE49-F238E27FC236}">
                  <a16:creationId xmlns:a16="http://schemas.microsoft.com/office/drawing/2014/main" id="{0102A395-B00B-4A90-A7C4-B56060C0ABE3}"/>
                </a:ext>
              </a:extLst>
            </p:cNvPr>
            <p:cNvSpPr>
              <a:spLocks/>
            </p:cNvSpPr>
            <p:nvPr/>
          </p:nvSpPr>
          <p:spPr bwMode="auto">
            <a:xfrm>
              <a:off x="6874523" y="3282696"/>
              <a:ext cx="292608" cy="292608"/>
            </a:xfrm>
            <a:custGeom>
              <a:avLst/>
              <a:gdLst>
                <a:gd name="T0" fmla="*/ 146304 w 635000"/>
                <a:gd name="T1" fmla="*/ 0 h 635000"/>
                <a:gd name="T2" fmla="*/ 292608 w 635000"/>
                <a:gd name="T3" fmla="*/ 146304 h 635000"/>
                <a:gd name="T4" fmla="*/ 146304 w 635000"/>
                <a:gd name="T5" fmla="*/ 292608 h 635000"/>
                <a:gd name="T6" fmla="*/ 0 w 635000"/>
                <a:gd name="T7" fmla="*/ 146304 h 635000"/>
                <a:gd name="T8" fmla="*/ 17694720 60000 65536"/>
                <a:gd name="T9" fmla="*/ 0 60000 65536"/>
                <a:gd name="T10" fmla="*/ 5898240 60000 65536"/>
                <a:gd name="T11" fmla="*/ 11796480 60000 65536"/>
                <a:gd name="T12" fmla="*/ 0 w 635000"/>
                <a:gd name="T13" fmla="*/ 0 h 635000"/>
                <a:gd name="T14" fmla="*/ 635000 w 635000"/>
                <a:gd name="T15" fmla="*/ 635000 h 635000"/>
              </a:gdLst>
              <a:ahLst/>
              <a:cxnLst>
                <a:cxn ang="T8">
                  <a:pos x="T0" y="T1"/>
                </a:cxn>
                <a:cxn ang="T9">
                  <a:pos x="T2" y="T3"/>
                </a:cxn>
                <a:cxn ang="T10">
                  <a:pos x="T4" y="T5"/>
                </a:cxn>
                <a:cxn ang="T11">
                  <a:pos x="T6" y="T7"/>
                </a:cxn>
              </a:cxnLst>
              <a:rect l="T12" t="T13" r="T14" b="T15"/>
              <a:pathLst>
                <a:path w="635000" h="635000">
                  <a:moveTo>
                    <a:pt x="317500" y="0"/>
                  </a:moveTo>
                  <a:lnTo>
                    <a:pt x="317499" y="0"/>
                  </a:lnTo>
                  <a:cubicBezTo>
                    <a:pt x="142149" y="0"/>
                    <a:pt x="0" y="142149"/>
                    <a:pt x="0" y="317499"/>
                  </a:cubicBezTo>
                  <a:cubicBezTo>
                    <a:pt x="0" y="492850"/>
                    <a:pt x="142149" y="635000"/>
                    <a:pt x="317500" y="635000"/>
                  </a:cubicBezTo>
                  <a:cubicBezTo>
                    <a:pt x="492850" y="635000"/>
                    <a:pt x="635000" y="492850"/>
                    <a:pt x="635000" y="317500"/>
                  </a:cubicBezTo>
                  <a:cubicBezTo>
                    <a:pt x="635000" y="142149"/>
                    <a:pt x="492850" y="0"/>
                    <a:pt x="317500" y="0"/>
                  </a:cubicBezTo>
                  <a:close/>
                </a:path>
              </a:pathLst>
            </a:custGeom>
            <a:solidFill>
              <a:srgbClr val="000000"/>
            </a:solidFill>
            <a:ln w="12701" cap="flat">
              <a:solidFill>
                <a:srgbClr val="000000"/>
              </a:solidFill>
              <a:prstDash val="solid"/>
              <a:miter lim="800000"/>
              <a:headEnd/>
              <a:tailEnd/>
            </a:ln>
          </p:spPr>
          <p:txBody>
            <a:bodyPr/>
            <a:lstStyle/>
            <a:p>
              <a:endParaRPr lang="nl-BE"/>
            </a:p>
          </p:txBody>
        </p:sp>
      </p:grpSp>
      <p:sp>
        <p:nvSpPr>
          <p:cNvPr id="136" name="Text Placeholder 2">
            <a:extLst>
              <a:ext uri="{FF2B5EF4-FFF2-40B4-BE49-F238E27FC236}">
                <a16:creationId xmlns:a16="http://schemas.microsoft.com/office/drawing/2014/main" id="{DCB03EF7-47D6-4C65-8801-760D1E121F25}"/>
              </a:ext>
            </a:extLst>
          </p:cNvPr>
          <p:cNvSpPr txBox="1">
            <a:spLocks noGrp="1"/>
          </p:cNvSpPr>
          <p:nvPr>
            <p:ph type="body" idx="1"/>
          </p:nvPr>
        </p:nvSpPr>
        <p:spPr>
          <a:xfrm>
            <a:off x="358775" y="2159000"/>
            <a:ext cx="11472863" cy="3979863"/>
          </a:xfrm>
          <a:prstGeom prst="rect">
            <a:avLst/>
          </a:prstGeom>
          <a:noFill/>
          <a:ln>
            <a:noFill/>
          </a:ln>
        </p:spPr>
        <p:txBody>
          <a:bodyPr vert="horz" wrap="square" lIns="0" tIns="0" rIns="0" bIns="0" anchor="t" anchorCtr="0" compatLnSpc="1">
            <a:noAutofit/>
          </a:bodyPr>
          <a:lstStyle/>
          <a:p>
            <a:pPr lvl="0"/>
            <a:r>
              <a:rPr lang="en-GB"/>
              <a:t>Bullet Level 1 Sweco Sans 16</a:t>
            </a:r>
          </a:p>
          <a:p>
            <a:pPr lvl="1"/>
            <a:r>
              <a:rPr lang="en-GB"/>
              <a:t>Bullet Level 2 Sweco Sans 16</a:t>
            </a:r>
          </a:p>
          <a:p>
            <a:pPr lvl="2"/>
            <a:r>
              <a:rPr lang="en-GB"/>
              <a:t>Bullet Level 3 Sweco Sans 16</a:t>
            </a:r>
          </a:p>
          <a:p>
            <a:pPr lvl="3"/>
            <a:r>
              <a:rPr lang="en-GB"/>
              <a:t>Header Level 4 Sweco Sans Bold 16</a:t>
            </a:r>
          </a:p>
          <a:p>
            <a:pPr lvl="4"/>
            <a:r>
              <a:rPr lang="en-GB"/>
              <a:t>Body Level 5 Sweco Sans 16</a:t>
            </a:r>
          </a:p>
          <a:p>
            <a:pPr lvl="5"/>
            <a:r>
              <a:rPr lang="en-GB"/>
              <a:t>Bullet Small Level 6 Sweco Sans 10</a:t>
            </a:r>
          </a:p>
          <a:p>
            <a:pPr lvl="6"/>
            <a:r>
              <a:rPr lang="en-GB"/>
              <a:t>Header Small level 7 Sweco Sans Bold 10</a:t>
            </a:r>
          </a:p>
          <a:p>
            <a:pPr lvl="7"/>
            <a:r>
              <a:rPr lang="en-GB"/>
              <a:t>Body Small level 8 Sweco Sans10</a:t>
            </a:r>
          </a:p>
          <a:p>
            <a:pPr lvl="8"/>
            <a:r>
              <a:rPr lang="en-GB"/>
              <a:t>L9 highlight 60</a:t>
            </a:r>
          </a:p>
        </p:txBody>
      </p:sp>
      <p:sp>
        <p:nvSpPr>
          <p:cNvPr id="1042" name="Title Placeholder 6">
            <a:extLst>
              <a:ext uri="{FF2B5EF4-FFF2-40B4-BE49-F238E27FC236}">
                <a16:creationId xmlns:a16="http://schemas.microsoft.com/office/drawing/2014/main" id="{EF6EA7B7-B8E2-4C5A-84F6-B7C1B1578795}"/>
              </a:ext>
            </a:extLst>
          </p:cNvPr>
          <p:cNvSpPr txBox="1">
            <a:spLocks noGrp="1" noChangeArrowheads="1"/>
          </p:cNvSpPr>
          <p:nvPr>
            <p:ph type="title"/>
          </p:nvPr>
        </p:nvSpPr>
        <p:spPr bwMode="auto">
          <a:xfrm>
            <a:off x="358775" y="719138"/>
            <a:ext cx="11472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nl-BE"/>
              <a:t>Click to add title</a:t>
            </a:r>
          </a:p>
        </p:txBody>
      </p:sp>
      <p:sp>
        <p:nvSpPr>
          <p:cNvPr id="138" name="Date Placeholder 1">
            <a:extLst>
              <a:ext uri="{FF2B5EF4-FFF2-40B4-BE49-F238E27FC236}">
                <a16:creationId xmlns:a16="http://schemas.microsoft.com/office/drawing/2014/main" id="{C490D79E-E514-4E4C-B036-B91ECECBE597}"/>
              </a:ext>
            </a:extLst>
          </p:cNvPr>
          <p:cNvSpPr txBox="1">
            <a:spLocks noGrp="1"/>
          </p:cNvSpPr>
          <p:nvPr>
            <p:ph type="dt" sz="half" idx="2"/>
          </p:nvPr>
        </p:nvSpPr>
        <p:spPr>
          <a:xfrm>
            <a:off x="0" y="6858000"/>
            <a:ext cx="0" cy="0"/>
          </a:xfrm>
          <a:prstGeom prst="rect">
            <a:avLst/>
          </a:prstGeom>
          <a:noFill/>
          <a:ln>
            <a:noFill/>
          </a:ln>
        </p:spPr>
        <p:txBody>
          <a:bodyPr vert="horz" wrap="square" lIns="0" tIns="0" rIns="0" bIns="0" anchor="b" anchorCtr="1" compatLnSpc="1">
            <a:noAutofit/>
          </a:bodyPr>
          <a:lstStyle>
            <a:lvl1pPr marL="0" marR="0" lvl="0" indent="0" algn="ctr" defTabSz="914400" rtl="0" eaLnBrk="1" fontAlgn="auto" hangingPunct="1">
              <a:lnSpc>
                <a:spcPct val="100000"/>
              </a:lnSpc>
              <a:spcBef>
                <a:spcPts val="0"/>
              </a:spcBef>
              <a:spcAft>
                <a:spcPts val="0"/>
              </a:spcAft>
              <a:buNone/>
              <a:tabLst/>
              <a:defRPr lang="en-GB" sz="700" b="0" i="0" u="none" strike="noStrike" kern="1200" cap="none" spc="0" baseline="0" smtClean="0">
                <a:solidFill>
                  <a:srgbClr val="000000"/>
                </a:solidFill>
                <a:uFillTx/>
                <a:latin typeface="Sweco Sans"/>
              </a:defRPr>
            </a:lvl1pPr>
          </a:lstStyle>
          <a:p>
            <a:pPr>
              <a:defRPr/>
            </a:pPr>
            <a:fld id="{A0524F2B-136F-405A-8632-E838FB32B96F}" type="datetime4">
              <a:rPr/>
              <a:pPr>
                <a:defRPr/>
              </a:pPr>
              <a:t>12 December 2022</a:t>
            </a:fld>
            <a:endParaRPr/>
          </a:p>
        </p:txBody>
      </p:sp>
      <p:sp>
        <p:nvSpPr>
          <p:cNvPr id="139" name="Footer Placeholder 7">
            <a:extLst>
              <a:ext uri="{FF2B5EF4-FFF2-40B4-BE49-F238E27FC236}">
                <a16:creationId xmlns:a16="http://schemas.microsoft.com/office/drawing/2014/main" id="{5160F458-347E-4188-AE63-AAFD25F40593}"/>
              </a:ext>
            </a:extLst>
          </p:cNvPr>
          <p:cNvSpPr txBox="1">
            <a:spLocks noGrp="1"/>
          </p:cNvSpPr>
          <p:nvPr>
            <p:ph type="ftr" sz="quarter" idx="3"/>
          </p:nvPr>
        </p:nvSpPr>
        <p:spPr>
          <a:xfrm>
            <a:off x="0" y="6858000"/>
            <a:ext cx="0" cy="0"/>
          </a:xfrm>
          <a:prstGeom prst="rect">
            <a:avLst/>
          </a:prstGeom>
          <a:noFill/>
          <a:ln>
            <a:noFill/>
          </a:ln>
        </p:spPr>
        <p:txBody>
          <a:bodyPr vert="horz" wrap="square" lIns="0" tIns="0" rIns="0" bIns="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700" b="0" i="0" u="none" strike="noStrike" kern="1200" cap="none" spc="0" baseline="0">
                <a:solidFill>
                  <a:srgbClr val="000000"/>
                </a:solidFill>
                <a:uFillTx/>
                <a:latin typeface="Sweco Sans"/>
              </a:defRPr>
            </a:lvl1pPr>
          </a:lstStyle>
          <a:p>
            <a:pPr>
              <a:defRPr/>
            </a:pPr>
            <a:endParaRPr/>
          </a:p>
        </p:txBody>
      </p:sp>
      <p:sp>
        <p:nvSpPr>
          <p:cNvPr id="140" name="Slide Number Placeholder 8">
            <a:extLst>
              <a:ext uri="{FF2B5EF4-FFF2-40B4-BE49-F238E27FC236}">
                <a16:creationId xmlns:a16="http://schemas.microsoft.com/office/drawing/2014/main" id="{C174D4D0-B5DE-4470-B61A-3AD05878777E}"/>
              </a:ext>
            </a:extLst>
          </p:cNvPr>
          <p:cNvSpPr txBox="1">
            <a:spLocks noGrp="1"/>
          </p:cNvSpPr>
          <p:nvPr>
            <p:ph type="sldNum" sz="quarter" idx="4"/>
          </p:nvPr>
        </p:nvSpPr>
        <p:spPr>
          <a:xfrm>
            <a:off x="358775" y="6316663"/>
            <a:ext cx="360363" cy="180975"/>
          </a:xfrm>
          <a:prstGeom prst="rect">
            <a:avLst/>
          </a:prstGeom>
          <a:noFill/>
          <a:ln>
            <a:noFill/>
          </a:ln>
        </p:spPr>
        <p:txBody>
          <a:bodyPr vert="horz" wrap="square" lIns="0" tIns="0" rIns="0" bIns="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700" b="0" i="0" u="none" strike="noStrike" kern="1200" cap="none" spc="0" baseline="0" smtClean="0">
                <a:solidFill>
                  <a:srgbClr val="000000"/>
                </a:solidFill>
                <a:uFillTx/>
                <a:latin typeface="Sweco Sans"/>
              </a:defRPr>
            </a:lvl1pPr>
          </a:lstStyle>
          <a:p>
            <a:pPr>
              <a:defRPr/>
            </a:pPr>
            <a:fld id="{0B3452A6-FE8F-4914-9112-9A478B09A451}" type="slidenum">
              <a:rPr/>
              <a:pPr>
                <a:defRPr/>
              </a:pPr>
              <a:t>‹nr.›</a:t>
            </a:fld>
            <a:endParaRPr/>
          </a:p>
        </p:txBody>
      </p:sp>
      <p:sp>
        <p:nvSpPr>
          <p:cNvPr id="141"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904EBE60-E399-47AD-929F-AD33642541BA}"/>
              </a:ext>
            </a:extLst>
          </p:cNvPr>
          <p:cNvSpPr/>
          <p:nvPr/>
        </p:nvSpPr>
        <p:spPr>
          <a:xfrm>
            <a:off x="719138" y="6316663"/>
            <a:ext cx="1611312" cy="180975"/>
          </a:xfrm>
          <a:prstGeom prst="rect">
            <a:avLst/>
          </a:prstGeom>
          <a:noFill/>
          <a:ln cap="flat">
            <a:noFill/>
            <a:prstDash val="solid"/>
          </a:ln>
        </p:spPr>
        <p:txBody>
          <a:bodyPr lIns="0" tIns="0" rIns="0" bIns="0" anchor="b"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42" name="text" descr="{&quot;templafy&quot;:{&quot;binding&quot;:&quot;Form.TitlePresentation&quot;,&quot;type&quot;:&quot;text&quot;}}" title="Form.TitlePresentation">
            <a:extLst>
              <a:ext uri="{FF2B5EF4-FFF2-40B4-BE49-F238E27FC236}">
                <a16:creationId xmlns:a16="http://schemas.microsoft.com/office/drawing/2014/main" id="{C8E3A95E-BABF-4B49-82E6-6B9A7E873561}"/>
              </a:ext>
            </a:extLst>
          </p:cNvPr>
          <p:cNvSpPr/>
          <p:nvPr/>
        </p:nvSpPr>
        <p:spPr>
          <a:xfrm>
            <a:off x="2330450" y="6316663"/>
            <a:ext cx="2959100" cy="180975"/>
          </a:xfrm>
          <a:prstGeom prst="rect">
            <a:avLst/>
          </a:prstGeom>
          <a:noFill/>
          <a:ln cap="flat">
            <a:noFill/>
            <a:prstDash val="solid"/>
          </a:ln>
        </p:spPr>
        <p:txBody>
          <a:bodyPr lIns="0" tIns="0" rIns="0" bIns="0" anchor="b"/>
          <a:lstStyle/>
          <a:p>
            <a:pPr eaLnBrk="1" fontAlgn="auto" hangingPunct="1">
              <a:spcBef>
                <a:spcPts val="0"/>
              </a:spcBef>
              <a:spcAft>
                <a:spcPts val="0"/>
              </a:spcAft>
              <a:defRPr sz="1800" b="0" i="0" u="none" strike="noStrike" kern="0" cap="none" spc="0" baseline="0">
                <a:solidFill>
                  <a:srgbClr val="000000"/>
                </a:solidFill>
                <a:uFillTx/>
              </a:defRPr>
            </a:pPr>
            <a:endParaRPr lang="en-GB" sz="700">
              <a:solidFill>
                <a:srgbClr val="000000"/>
              </a:solidFill>
              <a:latin typeface="Sweco Sans"/>
            </a:endParaRPr>
          </a:p>
        </p:txBody>
      </p:sp>
      <p:sp>
        <p:nvSpPr>
          <p:cNvPr id="1048" name="Arial" hidden="1">
            <a:extLst>
              <a:ext uri="{FF2B5EF4-FFF2-40B4-BE49-F238E27FC236}">
                <a16:creationId xmlns:a16="http://schemas.microsoft.com/office/drawing/2014/main" id="{AF34E0BB-EF06-4000-B22D-30A2938C5BBC}"/>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nl-BE" sz="100">
                <a:solidFill>
                  <a:srgbClr val="5CBBEF"/>
                </a:solidFill>
                <a:latin typeface="Arial" panose="020B0604020202020204" pitchFamily="34" charset="0"/>
                <a:cs typeface="Arial" panose="020B0604020202020204" pitchFamily="34" charset="0"/>
              </a:rPr>
              <a:t>Arial font</a:t>
            </a:r>
          </a:p>
        </p:txBody>
      </p:sp>
      <p:pic>
        <p:nvPicPr>
          <p:cNvPr id="144" name="Graphic 5">
            <a:extLst>
              <a:ext uri="{FF2B5EF4-FFF2-40B4-BE49-F238E27FC236}">
                <a16:creationId xmlns:a16="http://schemas.microsoft.com/office/drawing/2014/main" id="{4D3EE87E-C452-4ACF-8BB7-4FED733FC756}"/>
              </a:ext>
            </a:extLst>
          </p:cNvPr>
          <p:cNvPicPr>
            <a:picLocks noChangeAspect="1"/>
          </p:cNvPicPr>
          <p:nvPr/>
        </p:nvPicPr>
        <p:blipFill>
          <a:blip r:embed="rId45"/>
          <a:stretch>
            <a:fillRect/>
          </a:stretch>
        </p:blipFill>
        <p:spPr>
          <a:xfrm>
            <a:off x="11204575" y="6315075"/>
            <a:ext cx="627063" cy="18256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735" r:id="rId1"/>
    <p:sldLayoutId id="2147483724"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25" r:id="rId14"/>
    <p:sldLayoutId id="2147483726" r:id="rId15"/>
    <p:sldLayoutId id="2147483727" r:id="rId16"/>
    <p:sldLayoutId id="2147483728" r:id="rId17"/>
    <p:sldLayoutId id="2147483729" r:id="rId18"/>
    <p:sldLayoutId id="2147483747" r:id="rId19"/>
    <p:sldLayoutId id="2147483748" r:id="rId20"/>
    <p:sldLayoutId id="2147483730" r:id="rId21"/>
    <p:sldLayoutId id="2147483731" r:id="rId22"/>
    <p:sldLayoutId id="2147483732"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33" r:id="rId33"/>
    <p:sldLayoutId id="2147483734" r:id="rId34"/>
    <p:sldLayoutId id="2147483758" r:id="rId35"/>
    <p:sldLayoutId id="2147483759" r:id="rId36"/>
    <p:sldLayoutId id="2147483760" r:id="rId37"/>
    <p:sldLayoutId id="2147483761" r:id="rId38"/>
    <p:sldLayoutId id="2147483762" r:id="rId39"/>
    <p:sldLayoutId id="2147483763" r:id="rId40"/>
    <p:sldLayoutId id="2147483764" r:id="rId41"/>
    <p:sldLayoutId id="2147483765" r:id="rId42"/>
    <p:sldLayoutId id="2147483766" r:id="rId43"/>
  </p:sldLayoutIdLst>
  <p:transition spd="slow"/>
  <p:txStyles>
    <p:titleStyle>
      <a:lvl1pPr algn="l" rtl="0" eaLnBrk="0" fontAlgn="base">
        <a:lnSpc>
          <a:spcPct val="83000"/>
        </a:lnSpc>
        <a:spcBef>
          <a:spcPct val="0"/>
        </a:spcBef>
        <a:spcAft>
          <a:spcPct val="0"/>
        </a:spcAft>
        <a:defRPr lang="en-GB" sz="4000" kern="1200">
          <a:solidFill>
            <a:srgbClr val="000000"/>
          </a:solidFill>
          <a:latin typeface="Sweco Sans"/>
        </a:defRPr>
      </a:lvl1pPr>
      <a:lvl2pPr algn="l" rtl="0" eaLnBrk="0" fontAlgn="base">
        <a:lnSpc>
          <a:spcPct val="83000"/>
        </a:lnSpc>
        <a:spcBef>
          <a:spcPct val="0"/>
        </a:spcBef>
        <a:spcAft>
          <a:spcPct val="0"/>
        </a:spcAft>
        <a:defRPr sz="4000">
          <a:solidFill>
            <a:srgbClr val="000000"/>
          </a:solidFill>
          <a:latin typeface="Sweco Sans"/>
        </a:defRPr>
      </a:lvl2pPr>
      <a:lvl3pPr algn="l" rtl="0" eaLnBrk="0" fontAlgn="base">
        <a:lnSpc>
          <a:spcPct val="83000"/>
        </a:lnSpc>
        <a:spcBef>
          <a:spcPct val="0"/>
        </a:spcBef>
        <a:spcAft>
          <a:spcPct val="0"/>
        </a:spcAft>
        <a:defRPr sz="4000">
          <a:solidFill>
            <a:srgbClr val="000000"/>
          </a:solidFill>
          <a:latin typeface="Sweco Sans"/>
        </a:defRPr>
      </a:lvl3pPr>
      <a:lvl4pPr algn="l" rtl="0" eaLnBrk="0" fontAlgn="base">
        <a:lnSpc>
          <a:spcPct val="83000"/>
        </a:lnSpc>
        <a:spcBef>
          <a:spcPct val="0"/>
        </a:spcBef>
        <a:spcAft>
          <a:spcPct val="0"/>
        </a:spcAft>
        <a:defRPr sz="4000">
          <a:solidFill>
            <a:srgbClr val="000000"/>
          </a:solidFill>
          <a:latin typeface="Sweco Sans"/>
        </a:defRPr>
      </a:lvl4pPr>
      <a:lvl5pPr algn="l" rtl="0" eaLnBrk="0" fontAlgn="base">
        <a:lnSpc>
          <a:spcPct val="83000"/>
        </a:lnSpc>
        <a:spcBef>
          <a:spcPct val="0"/>
        </a:spcBef>
        <a:spcAft>
          <a:spcPct val="0"/>
        </a:spcAft>
        <a:defRPr sz="4000">
          <a:solidFill>
            <a:srgbClr val="000000"/>
          </a:solidFill>
          <a:latin typeface="Sweco Sans"/>
        </a:defRPr>
      </a:lvl5pPr>
      <a:lvl6pPr marL="457200" algn="l" rtl="0" eaLnBrk="0" fontAlgn="base">
        <a:lnSpc>
          <a:spcPct val="83000"/>
        </a:lnSpc>
        <a:spcBef>
          <a:spcPct val="0"/>
        </a:spcBef>
        <a:spcAft>
          <a:spcPct val="0"/>
        </a:spcAft>
        <a:defRPr sz="4000">
          <a:solidFill>
            <a:srgbClr val="000000"/>
          </a:solidFill>
          <a:latin typeface="Sweco Sans"/>
        </a:defRPr>
      </a:lvl6pPr>
      <a:lvl7pPr marL="914400" algn="l" rtl="0" eaLnBrk="0" fontAlgn="base">
        <a:lnSpc>
          <a:spcPct val="83000"/>
        </a:lnSpc>
        <a:spcBef>
          <a:spcPct val="0"/>
        </a:spcBef>
        <a:spcAft>
          <a:spcPct val="0"/>
        </a:spcAft>
        <a:defRPr sz="4000">
          <a:solidFill>
            <a:srgbClr val="000000"/>
          </a:solidFill>
          <a:latin typeface="Sweco Sans"/>
        </a:defRPr>
      </a:lvl7pPr>
      <a:lvl8pPr marL="1371600" algn="l" rtl="0" eaLnBrk="0" fontAlgn="base">
        <a:lnSpc>
          <a:spcPct val="83000"/>
        </a:lnSpc>
        <a:spcBef>
          <a:spcPct val="0"/>
        </a:spcBef>
        <a:spcAft>
          <a:spcPct val="0"/>
        </a:spcAft>
        <a:defRPr sz="4000">
          <a:solidFill>
            <a:srgbClr val="000000"/>
          </a:solidFill>
          <a:latin typeface="Sweco Sans"/>
        </a:defRPr>
      </a:lvl8pPr>
      <a:lvl9pPr marL="1828800" algn="l" rtl="0" eaLnBrk="0" fontAlgn="base">
        <a:lnSpc>
          <a:spcPct val="83000"/>
        </a:lnSpc>
        <a:spcBef>
          <a:spcPct val="0"/>
        </a:spcBef>
        <a:spcAft>
          <a:spcPct val="0"/>
        </a:spcAft>
        <a:defRPr sz="4000">
          <a:solidFill>
            <a:srgbClr val="000000"/>
          </a:solidFill>
          <a:latin typeface="Sweco Sans"/>
        </a:defRPr>
      </a:lvl9pPr>
    </p:titleStyle>
    <p:bodyStyle>
      <a:lvl1pPr marL="269875" indent="-269875" algn="l" rtl="0" eaLnBrk="0" fontAlgn="base">
        <a:spcBef>
          <a:spcPct val="0"/>
        </a:spcBef>
        <a:spcAft>
          <a:spcPts val="600"/>
        </a:spcAft>
        <a:buClr>
          <a:srgbClr val="3F3F42"/>
        </a:buClr>
        <a:buSzPct val="100000"/>
        <a:buFont typeface="Arial" panose="020B0604020202020204" pitchFamily="34" charset="0"/>
        <a:buChar char="•"/>
        <a:defRPr lang="en-GB" sz="1600" kern="1200">
          <a:solidFill>
            <a:srgbClr val="000000"/>
          </a:solidFill>
          <a:latin typeface="Sweco Sans"/>
        </a:defRPr>
      </a:lvl1pPr>
      <a:lvl2pPr marL="539750" lvl="1" indent="-269875" algn="l" rtl="0" eaLnBrk="0" fontAlgn="base">
        <a:spcBef>
          <a:spcPct val="0"/>
        </a:spcBef>
        <a:spcAft>
          <a:spcPts val="600"/>
        </a:spcAft>
        <a:buClr>
          <a:srgbClr val="3F3F42"/>
        </a:buClr>
        <a:buSzPct val="100000"/>
        <a:buFont typeface="Arial" panose="020B0604020202020204" pitchFamily="34" charset="0"/>
        <a:buChar char="•"/>
        <a:defRPr lang="en-GB" sz="1600" kern="1200">
          <a:solidFill>
            <a:srgbClr val="000000"/>
          </a:solidFill>
          <a:latin typeface="Sweco Sans"/>
        </a:defRPr>
      </a:lvl2pPr>
      <a:lvl3pPr marL="809625" lvl="2" indent="-269875" algn="l" rtl="0" eaLnBrk="0" fontAlgn="base">
        <a:spcBef>
          <a:spcPct val="0"/>
        </a:spcBef>
        <a:spcAft>
          <a:spcPts val="600"/>
        </a:spcAft>
        <a:buClr>
          <a:srgbClr val="3F3F42"/>
        </a:buClr>
        <a:buSzPct val="100000"/>
        <a:buFont typeface="Arial" panose="020B0604020202020204" pitchFamily="34" charset="0"/>
        <a:buChar char="•"/>
        <a:defRPr lang="en-GB" sz="1600" kern="1200">
          <a:solidFill>
            <a:srgbClr val="000000"/>
          </a:solidFill>
          <a:latin typeface="Sweco Sans"/>
        </a:defRPr>
      </a:lvl3pPr>
      <a:lvl4pPr lvl="3" algn="l" rtl="0" eaLnBrk="0" fontAlgn="base">
        <a:spcBef>
          <a:spcPct val="0"/>
        </a:spcBef>
        <a:spcAft>
          <a:spcPts val="1200"/>
        </a:spcAft>
        <a:buSzPct val="100000"/>
        <a:buFont typeface="Sweco Sans"/>
        <a:buChar char="​"/>
        <a:defRPr lang="en-GB" sz="1600" b="1" kern="1200">
          <a:solidFill>
            <a:srgbClr val="000000"/>
          </a:solidFill>
          <a:latin typeface="Sweco Sans"/>
        </a:defRPr>
      </a:lvl4pPr>
      <a:lvl5pPr lvl="4" algn="l" rtl="0" eaLnBrk="0" fontAlgn="base">
        <a:spcBef>
          <a:spcPct val="0"/>
        </a:spcBef>
        <a:spcAft>
          <a:spcPts val="600"/>
        </a:spcAft>
        <a:buSzPct val="100000"/>
        <a:buFont typeface="Sweco Sans"/>
        <a:buChar char="​"/>
        <a:defRPr lang="en-GB" sz="1600" kern="1200">
          <a:solidFill>
            <a:srgbClr val="000000"/>
          </a:solidFill>
          <a:latin typeface="Sweco Sans"/>
        </a:defRPr>
      </a:lvl5pPr>
      <a:lvl6pPr marL="179999" marR="0" lvl="5" indent="-179999" algn="l" defTabSz="914400" rtl="0" fontAlgn="auto" hangingPunct="1">
        <a:lnSpc>
          <a:spcPct val="120000"/>
        </a:lnSpc>
        <a:spcBef>
          <a:spcPts val="0"/>
        </a:spcBef>
        <a:spcAft>
          <a:spcPts val="600"/>
        </a:spcAft>
        <a:buClr>
          <a:srgbClr val="3F3F42"/>
        </a:buClr>
        <a:buSzPct val="100000"/>
        <a:buFont typeface="Arial" pitchFamily="34"/>
        <a:buChar char="•"/>
        <a:tabLst/>
        <a:defRPr lang="en-GB" sz="1000" b="0" i="0" u="none" strike="noStrike" kern="1200" cap="none" spc="0" baseline="0">
          <a:solidFill>
            <a:srgbClr val="000000"/>
          </a:solidFill>
          <a:uFillTx/>
          <a:latin typeface="Sweco Sans"/>
        </a:defRPr>
      </a:lvl6pPr>
      <a:lvl7pPr marL="0" marR="0" lvl="6" indent="0" algn="l" defTabSz="914400" rtl="0" fontAlgn="auto" hangingPunct="1">
        <a:lnSpc>
          <a:spcPct val="120000"/>
        </a:lnSpc>
        <a:spcBef>
          <a:spcPts val="0"/>
        </a:spcBef>
        <a:spcAft>
          <a:spcPts val="600"/>
        </a:spcAft>
        <a:buSzPct val="100000"/>
        <a:buFont typeface="Sweco Sans" pitchFamily="2"/>
        <a:buChar char="​"/>
        <a:tabLst/>
        <a:defRPr lang="en-GB" sz="1000" b="1" i="0" u="none" strike="noStrike" kern="1200" cap="none" spc="0" baseline="0">
          <a:solidFill>
            <a:srgbClr val="000000"/>
          </a:solidFill>
          <a:uFillTx/>
          <a:latin typeface="Sweco Sans"/>
        </a:defRPr>
      </a:lvl7pPr>
      <a:lvl8pPr marL="0" marR="0" lvl="7" indent="0" algn="l" defTabSz="914400" rtl="0" fontAlgn="auto" hangingPunct="1">
        <a:lnSpc>
          <a:spcPct val="120000"/>
        </a:lnSpc>
        <a:spcBef>
          <a:spcPts val="0"/>
        </a:spcBef>
        <a:spcAft>
          <a:spcPts val="600"/>
        </a:spcAft>
        <a:buSzPct val="100000"/>
        <a:buFont typeface="Sweco Sans" pitchFamily="2"/>
        <a:buChar char="​"/>
        <a:tabLst/>
        <a:defRPr lang="en-GB" sz="1000" b="0" i="0" u="none" strike="noStrike" kern="1200" cap="none" spc="0" baseline="0">
          <a:solidFill>
            <a:srgbClr val="000000"/>
          </a:solidFill>
          <a:uFillTx/>
          <a:latin typeface="Sweco Sans"/>
        </a:defRPr>
      </a:lvl8pPr>
      <a:lvl9pPr marL="0" marR="0" lvl="8" indent="0" algn="l" defTabSz="914400" rtl="0" fontAlgn="auto" hangingPunct="1">
        <a:lnSpc>
          <a:spcPct val="83000"/>
        </a:lnSpc>
        <a:spcBef>
          <a:spcPts val="1200"/>
        </a:spcBef>
        <a:spcAft>
          <a:spcPts val="0"/>
        </a:spcAft>
        <a:buSzPct val="100000"/>
        <a:buFont typeface="Sweco Sans" pitchFamily="2"/>
        <a:buChar char="​"/>
        <a:tabLst/>
        <a:defRPr lang="en-GB" sz="6000" b="0" i="0" u="none" strike="noStrike" kern="1200" cap="none" spc="0" baseline="0">
          <a:solidFill>
            <a:srgbClr val="A4A4A6"/>
          </a:solidFill>
          <a:uFillTx/>
          <a:latin typeface="Sweco San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pic>
        <p:nvPicPr>
          <p:cNvPr id="36866" name="Picture 10">
            <a:extLst>
              <a:ext uri="{FF2B5EF4-FFF2-40B4-BE49-F238E27FC236}">
                <a16:creationId xmlns:a16="http://schemas.microsoft.com/office/drawing/2014/main" id="{FD7B1170-92B5-4E45-8197-EA3BFBC9A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lide Number Placeholder 3">
            <a:extLst>
              <a:ext uri="{FF2B5EF4-FFF2-40B4-BE49-F238E27FC236}">
                <a16:creationId xmlns:a16="http://schemas.microsoft.com/office/drawing/2014/main" id="{A525BB30-8EB0-4A0F-B728-9093DE5D851E}"/>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B9B2568D-F70C-4104-B392-8EB2F9EDEDEB}" type="slidenum">
              <a:rPr lang="en-GB" altLang="nl-BE" sz="700">
                <a:solidFill>
                  <a:srgbClr val="000000"/>
                </a:solidFill>
                <a:latin typeface="Sweco Sans"/>
              </a:rPr>
              <a:pPr eaLnBrk="1" hangingPunct="1"/>
              <a:t>1</a:t>
            </a:fld>
            <a:endParaRPr lang="en-GB" altLang="nl-BE" sz="700">
              <a:solidFill>
                <a:srgbClr val="000000"/>
              </a:solidFill>
              <a:latin typeface="Sweco Sans"/>
            </a:endParaRPr>
          </a:p>
        </p:txBody>
      </p:sp>
      <p:pic>
        <p:nvPicPr>
          <p:cNvPr id="36868" name="Picture 11">
            <a:extLst>
              <a:ext uri="{FF2B5EF4-FFF2-40B4-BE49-F238E27FC236}">
                <a16:creationId xmlns:a16="http://schemas.microsoft.com/office/drawing/2014/main" id="{2A318430-485B-4C95-99D9-83C3F9F7F9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41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Title 5">
            <a:extLst>
              <a:ext uri="{FF2B5EF4-FFF2-40B4-BE49-F238E27FC236}">
                <a16:creationId xmlns:a16="http://schemas.microsoft.com/office/drawing/2014/main" id="{4349E880-0603-4314-BA7A-50874533FEEA}"/>
              </a:ext>
            </a:extLst>
          </p:cNvPr>
          <p:cNvSpPr txBox="1">
            <a:spLocks noChangeArrowheads="1"/>
          </p:cNvSpPr>
          <p:nvPr/>
        </p:nvSpPr>
        <p:spPr bwMode="auto">
          <a:xfrm>
            <a:off x="1677988" y="1439863"/>
            <a:ext cx="818515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3000"/>
              </a:lnSpc>
            </a:pPr>
            <a:r>
              <a:rPr lang="en-GB" altLang="nl-BE" sz="7200">
                <a:solidFill>
                  <a:srgbClr val="000000"/>
                </a:solidFill>
                <a:latin typeface="Sweco Sans"/>
              </a:rPr>
              <a:t>Klimaatcijfers </a:t>
            </a:r>
            <a:br>
              <a:rPr lang="en-GB" altLang="nl-BE" sz="7200">
                <a:solidFill>
                  <a:srgbClr val="000000"/>
                </a:solidFill>
                <a:latin typeface="Sweco Sans"/>
              </a:rPr>
            </a:br>
            <a:r>
              <a:rPr lang="en-GB" altLang="nl-BE" sz="7200">
                <a:solidFill>
                  <a:srgbClr val="000000"/>
                </a:solidFill>
                <a:latin typeface="Sweco Sans"/>
              </a:rPr>
              <a:t>Limburg</a:t>
            </a:r>
          </a:p>
          <a:p>
            <a:pPr eaLnBrk="1" hangingPunct="1">
              <a:lnSpc>
                <a:spcPct val="83000"/>
              </a:lnSpc>
            </a:pPr>
            <a:r>
              <a:rPr lang="en-GB" altLang="nl-BE" sz="3600">
                <a:solidFill>
                  <a:srgbClr val="000000"/>
                </a:solidFill>
                <a:latin typeface="Sweco Sans"/>
              </a:rPr>
              <a:t>2018-2020</a:t>
            </a:r>
          </a:p>
        </p:txBody>
      </p:sp>
      <p:pic>
        <p:nvPicPr>
          <p:cNvPr id="36870" name="Picture 2">
            <a:extLst>
              <a:ext uri="{FF2B5EF4-FFF2-40B4-BE49-F238E27FC236}">
                <a16:creationId xmlns:a16="http://schemas.microsoft.com/office/drawing/2014/main" id="{337F1727-E90B-4371-BB43-4B1D0FB227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descr="Logo&#10;&#10;Description automatically generated">
            <a:extLst>
              <a:ext uri="{FF2B5EF4-FFF2-40B4-BE49-F238E27FC236}">
                <a16:creationId xmlns:a16="http://schemas.microsoft.com/office/drawing/2014/main" id="{1A13856F-5A00-4F15-9889-0B26DA153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name="Slide43">
    <p:bg>
      <p:bgPr>
        <a:solidFill>
          <a:srgbClr val="FFFFFF"/>
        </a:solidFill>
        <a:effectLst/>
      </p:bgPr>
    </p:bg>
    <p:spTree>
      <p:nvGrpSpPr>
        <p:cNvPr id="1" name=""/>
        <p:cNvGrpSpPr/>
        <p:nvPr/>
      </p:nvGrpSpPr>
      <p:grpSpPr>
        <a:xfrm>
          <a:off x="0" y="0"/>
          <a:ext cx="0" cy="0"/>
          <a:chOff x="0" y="0"/>
          <a:chExt cx="0" cy="0"/>
        </a:xfrm>
      </p:grpSpPr>
      <p:pic>
        <p:nvPicPr>
          <p:cNvPr id="55298" name="Picture 9">
            <a:extLst>
              <a:ext uri="{FF2B5EF4-FFF2-40B4-BE49-F238E27FC236}">
                <a16:creationId xmlns:a16="http://schemas.microsoft.com/office/drawing/2014/main" id="{CDDB335C-89D7-41C6-B5B2-371D25006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50AD44CD-03F5-41E2-972E-B8D590D83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Slide Number Placeholder 1">
            <a:extLst>
              <a:ext uri="{FF2B5EF4-FFF2-40B4-BE49-F238E27FC236}">
                <a16:creationId xmlns:a16="http://schemas.microsoft.com/office/drawing/2014/main" id="{D9C223F7-62FC-4652-8EB4-AD9836755725}"/>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3C7ED482-236F-4ADE-8418-00D2CD9AD15F}" type="slidenum">
              <a:rPr lang="en-GB" altLang="nl-BE" sz="700">
                <a:solidFill>
                  <a:srgbClr val="000000"/>
                </a:solidFill>
                <a:latin typeface="Sweco Sans"/>
              </a:rPr>
              <a:pPr eaLnBrk="1" hangingPunct="1"/>
              <a:t>10</a:t>
            </a:fld>
            <a:endParaRPr lang="en-GB" altLang="nl-BE" sz="700">
              <a:solidFill>
                <a:srgbClr val="000000"/>
              </a:solidFill>
              <a:latin typeface="Sweco Sans"/>
            </a:endParaRPr>
          </a:p>
        </p:txBody>
      </p:sp>
      <p:grpSp>
        <p:nvGrpSpPr>
          <p:cNvPr id="55301" name="SP Agenda Section">
            <a:extLst>
              <a:ext uri="{FF2B5EF4-FFF2-40B4-BE49-F238E27FC236}">
                <a16:creationId xmlns:a16="http://schemas.microsoft.com/office/drawing/2014/main" id="{99986683-A108-4CDD-920B-7CA8DA547084}"/>
              </a:ext>
            </a:extLst>
          </p:cNvPr>
          <p:cNvGrpSpPr>
            <a:grpSpLocks/>
          </p:cNvGrpSpPr>
          <p:nvPr/>
        </p:nvGrpSpPr>
        <p:grpSpPr bwMode="auto">
          <a:xfrm>
            <a:off x="431800" y="1439863"/>
            <a:ext cx="10645775" cy="5970587"/>
            <a:chOff x="431999" y="1439997"/>
            <a:chExt cx="10646112" cy="5969970"/>
          </a:xfrm>
        </p:grpSpPr>
        <p:sp>
          <p:nvSpPr>
            <p:cNvPr id="55304" name="Section Title">
              <a:hlinkClick r:id="rId5" action="ppaction://hlinksldjump"/>
              <a:extLst>
                <a:ext uri="{FF2B5EF4-FFF2-40B4-BE49-F238E27FC236}">
                  <a16:creationId xmlns:a16="http://schemas.microsoft.com/office/drawing/2014/main" id="{17017C19-9A20-4213-A092-D64487B752CA}"/>
                </a:ext>
              </a:extLst>
            </p:cNvPr>
            <p:cNvSpPr txBox="1">
              <a:spLocks noChangeArrowheads="1"/>
            </p:cNvSpPr>
            <p:nvPr/>
          </p:nvSpPr>
          <p:spPr bwMode="auto">
            <a:xfrm>
              <a:off x="1574112" y="2726365"/>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6500">
                  <a:solidFill>
                    <a:srgbClr val="000000"/>
                  </a:solidFill>
                  <a:latin typeface="Sweco Sans"/>
                </a:rPr>
                <a:t>Detailcijfers</a:t>
              </a:r>
            </a:p>
            <a:p>
              <a:pPr eaLnBrk="1" hangingPunct="1">
                <a:lnSpc>
                  <a:spcPct val="83000"/>
                </a:lnSpc>
              </a:pPr>
              <a:r>
                <a:rPr lang="en-GB" altLang="nl-BE" sz="3200">
                  <a:solidFill>
                    <a:srgbClr val="000000"/>
                  </a:solidFill>
                  <a:latin typeface="Sweco Sans"/>
                </a:rPr>
                <a:t>1) Energiegerelateerde </a:t>
              </a:r>
              <a:r>
                <a:rPr lang="nl-BE" altLang="nl-BE" sz="3200">
                  <a:solidFill>
                    <a:srgbClr val="000000"/>
                  </a:solidFill>
                  <a:latin typeface="Sweco Sans"/>
                </a:rPr>
                <a:t>uitstoot</a:t>
              </a:r>
              <a:endParaRPr lang="en-GB" altLang="nl-BE" sz="3200">
                <a:solidFill>
                  <a:srgbClr val="000000"/>
                </a:solidFill>
                <a:latin typeface="Sweco Sans"/>
              </a:endParaRPr>
            </a:p>
          </p:txBody>
        </p:sp>
        <p:sp>
          <p:nvSpPr>
            <p:cNvPr id="55305" name="Section Number">
              <a:hlinkClick r:id="rId5" action="ppaction://hlinksldjump"/>
              <a:extLst>
                <a:ext uri="{FF2B5EF4-FFF2-40B4-BE49-F238E27FC236}">
                  <a16:creationId xmlns:a16="http://schemas.microsoft.com/office/drawing/2014/main" id="{4B7B93CC-0F80-4604-BD3C-AD7B09F1DC82}"/>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endParaRPr lang="en-GB" altLang="nl-BE" sz="8000">
                <a:solidFill>
                  <a:srgbClr val="000000"/>
                </a:solidFill>
                <a:latin typeface="Sweco Sans"/>
              </a:endParaRPr>
            </a:p>
          </p:txBody>
        </p:sp>
        <p:sp>
          <p:nvSpPr>
            <p:cNvPr id="55306" name="Slide Number">
              <a:hlinkClick r:id="rId5" action="ppaction://hlinksldjump"/>
              <a:extLst>
                <a:ext uri="{FF2B5EF4-FFF2-40B4-BE49-F238E27FC236}">
                  <a16:creationId xmlns:a16="http://schemas.microsoft.com/office/drawing/2014/main" id="{349CC7F2-B445-4108-96AB-90F0E1AEFCB6}"/>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5</a:t>
              </a:r>
            </a:p>
          </p:txBody>
        </p:sp>
      </p:grpSp>
      <p:pic>
        <p:nvPicPr>
          <p:cNvPr id="55302" name="Picture 8">
            <a:extLst>
              <a:ext uri="{FF2B5EF4-FFF2-40B4-BE49-F238E27FC236}">
                <a16:creationId xmlns:a16="http://schemas.microsoft.com/office/drawing/2014/main" id="{F411E451-E220-4588-9F77-263E96ED29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11" descr="Logo&#10;&#10;Description automatically generated">
            <a:extLst>
              <a:ext uri="{FF2B5EF4-FFF2-40B4-BE49-F238E27FC236}">
                <a16:creationId xmlns:a16="http://schemas.microsoft.com/office/drawing/2014/main" id="{CECC1700-B12F-4C7D-A5F8-57663660A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F9406B7-595C-4DA1-A3F0-5C8581430780}"/>
              </a:ext>
            </a:extLst>
          </p:cNvPr>
          <p:cNvSpPr txBox="1">
            <a:spLocks noGrp="1" noChangeArrowheads="1"/>
          </p:cNvSpPr>
          <p:nvPr>
            <p:ph type="title"/>
          </p:nvPr>
        </p:nvSpPr>
        <p:spPr>
          <a:xfrm>
            <a:off x="358775" y="719138"/>
            <a:ext cx="11472863" cy="817562"/>
          </a:xfrm>
        </p:spPr>
        <p:txBody>
          <a:bodyPr/>
          <a:lstStyle/>
          <a:p>
            <a:pPr eaLnBrk="1"/>
            <a:r>
              <a:rPr lang="nl-BE" altLang="nl-BE"/>
              <a:t>Huishoudens</a:t>
            </a:r>
          </a:p>
        </p:txBody>
      </p:sp>
      <p:graphicFrame>
        <p:nvGraphicFramePr>
          <p:cNvPr id="3" name="Grafiek 25">
            <a:extLst>
              <a:ext uri="{FF2B5EF4-FFF2-40B4-BE49-F238E27FC236}">
                <a16:creationId xmlns:a16="http://schemas.microsoft.com/office/drawing/2014/main" id="{B577E510-5418-4EEB-9CCF-CBF14FC12CEC}"/>
              </a:ext>
            </a:extLst>
          </p:cNvPr>
          <p:cNvGraphicFramePr/>
          <p:nvPr/>
        </p:nvGraphicFramePr>
        <p:xfrm>
          <a:off x="-391884" y="2250576"/>
          <a:ext cx="8837840" cy="3418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64">
            <a:extLst>
              <a:ext uri="{FF2B5EF4-FFF2-40B4-BE49-F238E27FC236}">
                <a16:creationId xmlns:a16="http://schemas.microsoft.com/office/drawing/2014/main" id="{599E4ACA-F8B2-4700-8F3C-46CF832CA506}"/>
              </a:ext>
            </a:extLst>
          </p:cNvPr>
          <p:cNvGraphicFramePr/>
          <p:nvPr/>
        </p:nvGraphicFramePr>
        <p:xfrm>
          <a:off x="8252505" y="2250576"/>
          <a:ext cx="3939491" cy="3601099"/>
        </p:xfrm>
        <a:graphic>
          <a:graphicData uri="http://schemas.openxmlformats.org/drawingml/2006/chart">
            <c:chart xmlns:c="http://schemas.openxmlformats.org/drawingml/2006/chart" xmlns:r="http://schemas.openxmlformats.org/officeDocument/2006/relationships" r:id="rId4"/>
          </a:graphicData>
        </a:graphic>
      </p:graphicFrame>
      <p:cxnSp>
        <p:nvCxnSpPr>
          <p:cNvPr id="57349" name="Straight Connector 27">
            <a:extLst>
              <a:ext uri="{FF2B5EF4-FFF2-40B4-BE49-F238E27FC236}">
                <a16:creationId xmlns:a16="http://schemas.microsoft.com/office/drawing/2014/main" id="{3D29F683-4209-498C-8AE1-D386E174A04B}"/>
              </a:ext>
            </a:extLst>
          </p:cNvPr>
          <p:cNvCxnSpPr>
            <a:cxnSpLocks noChangeShapeType="1"/>
          </p:cNvCxnSpPr>
          <p:nvPr/>
        </p:nvCxnSpPr>
        <p:spPr bwMode="auto">
          <a:xfrm flipV="1">
            <a:off x="6140450" y="4279900"/>
            <a:ext cx="0" cy="3746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7350" name="Straight Connector 28">
            <a:extLst>
              <a:ext uri="{FF2B5EF4-FFF2-40B4-BE49-F238E27FC236}">
                <a16:creationId xmlns:a16="http://schemas.microsoft.com/office/drawing/2014/main" id="{7FC6CE52-EE97-49FD-A433-0F3357D11264}"/>
              </a:ext>
            </a:extLst>
          </p:cNvPr>
          <p:cNvCxnSpPr>
            <a:cxnSpLocks noChangeShapeType="1"/>
          </p:cNvCxnSpPr>
          <p:nvPr/>
        </p:nvCxnSpPr>
        <p:spPr bwMode="auto">
          <a:xfrm>
            <a:off x="6140450" y="4279900"/>
            <a:ext cx="195738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7351" name="Straight Arrow Connector 29">
            <a:extLst>
              <a:ext uri="{FF2B5EF4-FFF2-40B4-BE49-F238E27FC236}">
                <a16:creationId xmlns:a16="http://schemas.microsoft.com/office/drawing/2014/main" id="{813B4C45-05F0-4633-AAF4-F4978427EFEB}"/>
              </a:ext>
            </a:extLst>
          </p:cNvPr>
          <p:cNvCxnSpPr>
            <a:cxnSpLocks noChangeShapeType="1"/>
          </p:cNvCxnSpPr>
          <p:nvPr/>
        </p:nvCxnSpPr>
        <p:spPr bwMode="auto">
          <a:xfrm>
            <a:off x="8097838" y="4279900"/>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57352" name="Straight Connector 30">
            <a:extLst>
              <a:ext uri="{FF2B5EF4-FFF2-40B4-BE49-F238E27FC236}">
                <a16:creationId xmlns:a16="http://schemas.microsoft.com/office/drawing/2014/main" id="{747710EB-5B33-443B-B636-A8DA22850D66}"/>
              </a:ext>
            </a:extLst>
          </p:cNvPr>
          <p:cNvCxnSpPr>
            <a:cxnSpLocks noChangeShapeType="1"/>
          </p:cNvCxnSpPr>
          <p:nvPr/>
        </p:nvCxnSpPr>
        <p:spPr bwMode="auto">
          <a:xfrm flipV="1">
            <a:off x="1525588" y="4073525"/>
            <a:ext cx="0" cy="417513"/>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7353" name="Straight Connector 31">
            <a:extLst>
              <a:ext uri="{FF2B5EF4-FFF2-40B4-BE49-F238E27FC236}">
                <a16:creationId xmlns:a16="http://schemas.microsoft.com/office/drawing/2014/main" id="{985CD653-676D-4045-908C-13418070A53B}"/>
              </a:ext>
            </a:extLst>
          </p:cNvPr>
          <p:cNvCxnSpPr>
            <a:cxnSpLocks noChangeShapeType="1"/>
          </p:cNvCxnSpPr>
          <p:nvPr/>
        </p:nvCxnSpPr>
        <p:spPr bwMode="auto">
          <a:xfrm>
            <a:off x="1525588" y="4073525"/>
            <a:ext cx="6637337"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7354" name="Straight Arrow Connector 32">
            <a:extLst>
              <a:ext uri="{FF2B5EF4-FFF2-40B4-BE49-F238E27FC236}">
                <a16:creationId xmlns:a16="http://schemas.microsoft.com/office/drawing/2014/main" id="{A49A4C67-CA06-4B1A-889A-4370FBCFF1E5}"/>
              </a:ext>
            </a:extLst>
          </p:cNvPr>
          <p:cNvCxnSpPr>
            <a:cxnSpLocks noChangeShapeType="1"/>
          </p:cNvCxnSpPr>
          <p:nvPr/>
        </p:nvCxnSpPr>
        <p:spPr bwMode="auto">
          <a:xfrm>
            <a:off x="8162925" y="4073525"/>
            <a:ext cx="0" cy="5810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7355" name="TextBox 33">
            <a:extLst>
              <a:ext uri="{FF2B5EF4-FFF2-40B4-BE49-F238E27FC236}">
                <a16:creationId xmlns:a16="http://schemas.microsoft.com/office/drawing/2014/main" id="{BC190C4C-1B23-484A-8FBD-F69D81A5C0C5}"/>
              </a:ext>
            </a:extLst>
          </p:cNvPr>
          <p:cNvSpPr txBox="1">
            <a:spLocks noChangeArrowheads="1"/>
          </p:cNvSpPr>
          <p:nvPr/>
        </p:nvSpPr>
        <p:spPr bwMode="auto">
          <a:xfrm>
            <a:off x="4183063" y="4078288"/>
            <a:ext cx="682625" cy="214312"/>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-32%</a:t>
            </a:r>
          </a:p>
        </p:txBody>
      </p:sp>
      <p:sp>
        <p:nvSpPr>
          <p:cNvPr id="57356" name="TextBox 34">
            <a:extLst>
              <a:ext uri="{FF2B5EF4-FFF2-40B4-BE49-F238E27FC236}">
                <a16:creationId xmlns:a16="http://schemas.microsoft.com/office/drawing/2014/main" id="{65E91867-DCCF-4782-9367-7FD306F86109}"/>
              </a:ext>
            </a:extLst>
          </p:cNvPr>
          <p:cNvSpPr txBox="1">
            <a:spLocks noChangeArrowheads="1"/>
          </p:cNvSpPr>
          <p:nvPr/>
        </p:nvSpPr>
        <p:spPr bwMode="auto">
          <a:xfrm>
            <a:off x="6777038" y="4286250"/>
            <a:ext cx="682625" cy="214313"/>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-0,7%</a:t>
            </a:r>
          </a:p>
        </p:txBody>
      </p:sp>
      <p:pic>
        <p:nvPicPr>
          <p:cNvPr id="57357" name="Picture 3">
            <a:extLst>
              <a:ext uri="{FF2B5EF4-FFF2-40B4-BE49-F238E27FC236}">
                <a16:creationId xmlns:a16="http://schemas.microsoft.com/office/drawing/2014/main" id="{98F86A6A-F513-4D37-B988-4B431A9BE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5400675"/>
            <a:ext cx="6286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8" name="Content Placeholder 2">
            <a:extLst>
              <a:ext uri="{FF2B5EF4-FFF2-40B4-BE49-F238E27FC236}">
                <a16:creationId xmlns:a16="http://schemas.microsoft.com/office/drawing/2014/main" id="{8BAAFA57-486A-49C2-8C15-8CEEAAFF47EB}"/>
              </a:ext>
            </a:extLst>
          </p:cNvPr>
          <p:cNvSpPr txBox="1">
            <a:spLocks noChangeArrowheads="1"/>
          </p:cNvSpPr>
          <p:nvPr/>
        </p:nvSpPr>
        <p:spPr bwMode="auto">
          <a:xfrm>
            <a:off x="1055688" y="1370013"/>
            <a:ext cx="10079037" cy="720725"/>
          </a:xfrm>
          <a:prstGeom prst="rect">
            <a:avLst/>
          </a:pr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nl-BE" altLang="nl-BE" b="1">
                <a:solidFill>
                  <a:srgbClr val="FFFFFF"/>
                </a:solidFill>
                <a:latin typeface="Sweco Sans"/>
              </a:rPr>
              <a:t>Ondanks de bevolkingsgroei is de uitstoot per inwoner gedaald met 36% sinds 2008.</a:t>
            </a:r>
          </a:p>
          <a:p>
            <a:pPr algn="ctr" eaLnBrk="1" hangingPunct="1">
              <a:spcAft>
                <a:spcPts val="600"/>
              </a:spcAft>
            </a:pPr>
            <a:r>
              <a:rPr lang="nl-BE" altLang="nl-BE" b="1">
                <a:solidFill>
                  <a:srgbClr val="FFFFFF"/>
                </a:solidFill>
                <a:latin typeface="Sweco Sans"/>
              </a:rPr>
              <a:t>De uitstoot is vooral gelinkt aan ruimteverwarming, sanitair warm water, toestellen en verlichting.</a:t>
            </a:r>
          </a:p>
        </p:txBody>
      </p:sp>
      <p:sp>
        <p:nvSpPr>
          <p:cNvPr id="57359" name="Oval 19">
            <a:extLst>
              <a:ext uri="{FF2B5EF4-FFF2-40B4-BE49-F238E27FC236}">
                <a16:creationId xmlns:a16="http://schemas.microsoft.com/office/drawing/2014/main" id="{DB4C1D65-F8E6-4393-809C-DC05FA4155FD}"/>
              </a:ext>
            </a:extLst>
          </p:cNvPr>
          <p:cNvSpPr>
            <a:spLocks/>
          </p:cNvSpPr>
          <p:nvPr/>
        </p:nvSpPr>
        <p:spPr bwMode="auto">
          <a:xfrm>
            <a:off x="3381375" y="188913"/>
            <a:ext cx="900113" cy="900112"/>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FE8E235-2658-4BC7-8957-4DC81E44E853}"/>
              </a:ext>
            </a:extLst>
          </p:cNvPr>
          <p:cNvSpPr txBox="1">
            <a:spLocks noGrp="1" noChangeArrowheads="1"/>
          </p:cNvSpPr>
          <p:nvPr>
            <p:ph type="title"/>
          </p:nvPr>
        </p:nvSpPr>
        <p:spPr>
          <a:xfrm>
            <a:off x="358775" y="719138"/>
            <a:ext cx="11472863" cy="817562"/>
          </a:xfrm>
        </p:spPr>
        <p:txBody>
          <a:bodyPr/>
          <a:lstStyle/>
          <a:p>
            <a:pPr eaLnBrk="1"/>
            <a:r>
              <a:rPr lang="nl-BE" altLang="nl-BE"/>
              <a:t>Tertiaire sector</a:t>
            </a:r>
          </a:p>
        </p:txBody>
      </p:sp>
      <p:graphicFrame>
        <p:nvGraphicFramePr>
          <p:cNvPr id="3" name="Grafiek 26">
            <a:extLst>
              <a:ext uri="{FF2B5EF4-FFF2-40B4-BE49-F238E27FC236}">
                <a16:creationId xmlns:a16="http://schemas.microsoft.com/office/drawing/2014/main" id="{A77B88CF-225F-4202-A05C-D0D29AE8E185}"/>
              </a:ext>
            </a:extLst>
          </p:cNvPr>
          <p:cNvGraphicFramePr/>
          <p:nvPr/>
        </p:nvGraphicFramePr>
        <p:xfrm>
          <a:off x="-360447" y="2267638"/>
          <a:ext cx="8837996" cy="342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46">
            <a:extLst>
              <a:ext uri="{FF2B5EF4-FFF2-40B4-BE49-F238E27FC236}">
                <a16:creationId xmlns:a16="http://schemas.microsoft.com/office/drawing/2014/main" id="{B6141BEE-D1F5-4690-8C9C-02E6C3E35BCE}"/>
              </a:ext>
            </a:extLst>
          </p:cNvPr>
          <p:cNvGraphicFramePr/>
          <p:nvPr/>
        </p:nvGraphicFramePr>
        <p:xfrm>
          <a:off x="8707803" y="2267638"/>
          <a:ext cx="3407228" cy="3611413"/>
        </p:xfrm>
        <a:graphic>
          <a:graphicData uri="http://schemas.openxmlformats.org/drawingml/2006/chart">
            <c:chart xmlns:c="http://schemas.openxmlformats.org/drawingml/2006/chart" xmlns:r="http://schemas.openxmlformats.org/officeDocument/2006/relationships" r:id="rId4"/>
          </a:graphicData>
        </a:graphic>
      </p:graphicFrame>
      <p:cxnSp>
        <p:nvCxnSpPr>
          <p:cNvPr id="59397" name="Straight Connector 38">
            <a:extLst>
              <a:ext uri="{FF2B5EF4-FFF2-40B4-BE49-F238E27FC236}">
                <a16:creationId xmlns:a16="http://schemas.microsoft.com/office/drawing/2014/main" id="{483A579F-0510-4947-AC3D-0054F4597298}"/>
              </a:ext>
            </a:extLst>
          </p:cNvPr>
          <p:cNvCxnSpPr>
            <a:cxnSpLocks noChangeShapeType="1"/>
          </p:cNvCxnSpPr>
          <p:nvPr/>
        </p:nvCxnSpPr>
        <p:spPr bwMode="auto">
          <a:xfrm flipV="1">
            <a:off x="6172200" y="4302125"/>
            <a:ext cx="0" cy="35560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9398" name="Straight Connector 39">
            <a:extLst>
              <a:ext uri="{FF2B5EF4-FFF2-40B4-BE49-F238E27FC236}">
                <a16:creationId xmlns:a16="http://schemas.microsoft.com/office/drawing/2014/main" id="{538C9058-A7EC-4486-9991-B0EF6713FF35}"/>
              </a:ext>
            </a:extLst>
          </p:cNvPr>
          <p:cNvCxnSpPr>
            <a:cxnSpLocks noChangeShapeType="1"/>
          </p:cNvCxnSpPr>
          <p:nvPr/>
        </p:nvCxnSpPr>
        <p:spPr bwMode="auto">
          <a:xfrm>
            <a:off x="6172200" y="4302125"/>
            <a:ext cx="195738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9399" name="Straight Arrow Connector 40">
            <a:extLst>
              <a:ext uri="{FF2B5EF4-FFF2-40B4-BE49-F238E27FC236}">
                <a16:creationId xmlns:a16="http://schemas.microsoft.com/office/drawing/2014/main" id="{EC85AF10-6066-42B5-B126-78F42B300773}"/>
              </a:ext>
            </a:extLst>
          </p:cNvPr>
          <p:cNvCxnSpPr>
            <a:cxnSpLocks noChangeShapeType="1"/>
          </p:cNvCxnSpPr>
          <p:nvPr/>
        </p:nvCxnSpPr>
        <p:spPr bwMode="auto">
          <a:xfrm>
            <a:off x="8129588" y="4302125"/>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59400" name="Straight Connector 41">
            <a:extLst>
              <a:ext uri="{FF2B5EF4-FFF2-40B4-BE49-F238E27FC236}">
                <a16:creationId xmlns:a16="http://schemas.microsoft.com/office/drawing/2014/main" id="{AE3C698A-F936-4C97-A2D9-B82492A56B9B}"/>
              </a:ext>
            </a:extLst>
          </p:cNvPr>
          <p:cNvCxnSpPr>
            <a:cxnSpLocks noChangeShapeType="1"/>
          </p:cNvCxnSpPr>
          <p:nvPr/>
        </p:nvCxnSpPr>
        <p:spPr bwMode="auto">
          <a:xfrm flipV="1">
            <a:off x="1558925" y="4095750"/>
            <a:ext cx="0" cy="4381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9401" name="Straight Connector 42">
            <a:extLst>
              <a:ext uri="{FF2B5EF4-FFF2-40B4-BE49-F238E27FC236}">
                <a16:creationId xmlns:a16="http://schemas.microsoft.com/office/drawing/2014/main" id="{F3D5823B-303B-46EF-B67A-EDDFD8C5D630}"/>
              </a:ext>
            </a:extLst>
          </p:cNvPr>
          <p:cNvCxnSpPr>
            <a:cxnSpLocks noChangeShapeType="1"/>
          </p:cNvCxnSpPr>
          <p:nvPr/>
        </p:nvCxnSpPr>
        <p:spPr bwMode="auto">
          <a:xfrm>
            <a:off x="1558925" y="4095750"/>
            <a:ext cx="663733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9402" name="Straight Arrow Connector 43">
            <a:extLst>
              <a:ext uri="{FF2B5EF4-FFF2-40B4-BE49-F238E27FC236}">
                <a16:creationId xmlns:a16="http://schemas.microsoft.com/office/drawing/2014/main" id="{A91C0C7B-2394-4FC6-82D9-3E999B9B9826}"/>
              </a:ext>
            </a:extLst>
          </p:cNvPr>
          <p:cNvCxnSpPr>
            <a:cxnSpLocks noChangeShapeType="1"/>
          </p:cNvCxnSpPr>
          <p:nvPr/>
        </p:nvCxnSpPr>
        <p:spPr bwMode="auto">
          <a:xfrm>
            <a:off x="8196263" y="4095750"/>
            <a:ext cx="0" cy="5810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9403" name="TextBox 44">
            <a:extLst>
              <a:ext uri="{FF2B5EF4-FFF2-40B4-BE49-F238E27FC236}">
                <a16:creationId xmlns:a16="http://schemas.microsoft.com/office/drawing/2014/main" id="{B1578304-3AF7-4AAE-8D1B-0443E8765903}"/>
              </a:ext>
            </a:extLst>
          </p:cNvPr>
          <p:cNvSpPr txBox="1">
            <a:spLocks noChangeArrowheads="1"/>
          </p:cNvSpPr>
          <p:nvPr/>
        </p:nvSpPr>
        <p:spPr bwMode="auto">
          <a:xfrm>
            <a:off x="4214813" y="4097338"/>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-27%</a:t>
            </a:r>
          </a:p>
        </p:txBody>
      </p:sp>
      <p:sp>
        <p:nvSpPr>
          <p:cNvPr id="59404" name="TextBox 45">
            <a:extLst>
              <a:ext uri="{FF2B5EF4-FFF2-40B4-BE49-F238E27FC236}">
                <a16:creationId xmlns:a16="http://schemas.microsoft.com/office/drawing/2014/main" id="{F6BB3D9D-41B4-4919-84AC-92BD701F29D8}"/>
              </a:ext>
            </a:extLst>
          </p:cNvPr>
          <p:cNvSpPr txBox="1">
            <a:spLocks noChangeArrowheads="1"/>
          </p:cNvSpPr>
          <p:nvPr/>
        </p:nvSpPr>
        <p:spPr bwMode="auto">
          <a:xfrm>
            <a:off x="6808788" y="4305300"/>
            <a:ext cx="684212"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-3%</a:t>
            </a:r>
          </a:p>
        </p:txBody>
      </p:sp>
      <p:sp>
        <p:nvSpPr>
          <p:cNvPr id="59405" name="Content Placeholder 2">
            <a:extLst>
              <a:ext uri="{FF2B5EF4-FFF2-40B4-BE49-F238E27FC236}">
                <a16:creationId xmlns:a16="http://schemas.microsoft.com/office/drawing/2014/main" id="{E69E2A95-E3A9-4BFF-8498-F850BFECE1C5}"/>
              </a:ext>
            </a:extLst>
          </p:cNvPr>
          <p:cNvSpPr txBox="1">
            <a:spLocks noChangeArrowheads="1"/>
          </p:cNvSpPr>
          <p:nvPr/>
        </p:nvSpPr>
        <p:spPr bwMode="auto">
          <a:xfrm>
            <a:off x="1771650" y="1385888"/>
            <a:ext cx="8639175" cy="720725"/>
          </a:xfrm>
          <a:prstGeom prst="rect">
            <a:avLst/>
          </a:pr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nl-BE" altLang="nl-BE" b="1">
                <a:solidFill>
                  <a:srgbClr val="FFFFFF"/>
                </a:solidFill>
                <a:latin typeface="Sweco Sans"/>
              </a:rPr>
              <a:t>De tertiaire sector omvat kantoren, administraties, horeca, handel, gezondheidszorg, etc.</a:t>
            </a:r>
          </a:p>
          <a:p>
            <a:pPr algn="ctr" eaLnBrk="1" hangingPunct="1">
              <a:spcAft>
                <a:spcPts val="600"/>
              </a:spcAft>
            </a:pPr>
            <a:r>
              <a:rPr lang="nl-BE" altLang="nl-BE" b="1">
                <a:solidFill>
                  <a:srgbClr val="FFFFFF"/>
                </a:solidFill>
                <a:latin typeface="Sweco Sans"/>
              </a:rPr>
              <a:t>De uitstoot kent een dalende trend sinds 2008, ondanks een toename in energieverbruik.</a:t>
            </a:r>
          </a:p>
        </p:txBody>
      </p:sp>
      <p:pic>
        <p:nvPicPr>
          <p:cNvPr id="59406" name="Picture 3">
            <a:extLst>
              <a:ext uri="{FF2B5EF4-FFF2-40B4-BE49-F238E27FC236}">
                <a16:creationId xmlns:a16="http://schemas.microsoft.com/office/drawing/2014/main" id="{D2CFF701-B5B6-4D1B-BC60-C00C6ABD6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5367338"/>
            <a:ext cx="6207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Oval 16">
            <a:extLst>
              <a:ext uri="{FF2B5EF4-FFF2-40B4-BE49-F238E27FC236}">
                <a16:creationId xmlns:a16="http://schemas.microsoft.com/office/drawing/2014/main" id="{ACF6F6BB-17F9-425F-8F01-5DBD7BAAE995}"/>
              </a:ext>
            </a:extLst>
          </p:cNvPr>
          <p:cNvSpPr>
            <a:spLocks/>
          </p:cNvSpPr>
          <p:nvPr/>
        </p:nvSpPr>
        <p:spPr bwMode="auto">
          <a:xfrm>
            <a:off x="3714750" y="152400"/>
            <a:ext cx="900113" cy="900113"/>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97028B3-349D-4E70-8104-482E8EB968D1}"/>
              </a:ext>
            </a:extLst>
          </p:cNvPr>
          <p:cNvSpPr txBox="1">
            <a:spLocks noGrp="1" noChangeArrowheads="1"/>
          </p:cNvSpPr>
          <p:nvPr>
            <p:ph type="title"/>
          </p:nvPr>
        </p:nvSpPr>
        <p:spPr>
          <a:xfrm>
            <a:off x="358775" y="719138"/>
            <a:ext cx="11472863" cy="817562"/>
          </a:xfrm>
        </p:spPr>
        <p:txBody>
          <a:bodyPr/>
          <a:lstStyle/>
          <a:p>
            <a:pPr eaLnBrk="1"/>
            <a:r>
              <a:rPr lang="nl-BE" altLang="nl-BE"/>
              <a:t>Landbouw</a:t>
            </a:r>
          </a:p>
        </p:txBody>
      </p:sp>
      <p:graphicFrame>
        <p:nvGraphicFramePr>
          <p:cNvPr id="3" name="Grafiek 27">
            <a:extLst>
              <a:ext uri="{FF2B5EF4-FFF2-40B4-BE49-F238E27FC236}">
                <a16:creationId xmlns:a16="http://schemas.microsoft.com/office/drawing/2014/main" id="{CCF5B73E-15A0-47F1-89BE-CB586C484CBE}"/>
              </a:ext>
            </a:extLst>
          </p:cNvPr>
          <p:cNvGraphicFramePr/>
          <p:nvPr/>
        </p:nvGraphicFramePr>
        <p:xfrm>
          <a:off x="-545887" y="2322201"/>
          <a:ext cx="8837996" cy="342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50">
            <a:extLst>
              <a:ext uri="{FF2B5EF4-FFF2-40B4-BE49-F238E27FC236}">
                <a16:creationId xmlns:a16="http://schemas.microsoft.com/office/drawing/2014/main" id="{45D36E7B-E93A-45A0-989A-B612644C9C42}"/>
              </a:ext>
            </a:extLst>
          </p:cNvPr>
          <p:cNvGraphicFramePr/>
          <p:nvPr/>
        </p:nvGraphicFramePr>
        <p:xfrm>
          <a:off x="8479843" y="2322201"/>
          <a:ext cx="3603174" cy="3741359"/>
        </p:xfrm>
        <a:graphic>
          <a:graphicData uri="http://schemas.openxmlformats.org/drawingml/2006/chart">
            <c:chart xmlns:c="http://schemas.openxmlformats.org/drawingml/2006/chart" xmlns:r="http://schemas.openxmlformats.org/officeDocument/2006/relationships" r:id="rId4"/>
          </a:graphicData>
        </a:graphic>
      </p:graphicFrame>
      <p:cxnSp>
        <p:nvCxnSpPr>
          <p:cNvPr id="61445" name="Straight Connector 20">
            <a:extLst>
              <a:ext uri="{FF2B5EF4-FFF2-40B4-BE49-F238E27FC236}">
                <a16:creationId xmlns:a16="http://schemas.microsoft.com/office/drawing/2014/main" id="{88DDC3AC-F02F-46E7-BE4F-780135153D6B}"/>
              </a:ext>
            </a:extLst>
          </p:cNvPr>
          <p:cNvCxnSpPr>
            <a:cxnSpLocks noChangeShapeType="1"/>
          </p:cNvCxnSpPr>
          <p:nvPr/>
        </p:nvCxnSpPr>
        <p:spPr bwMode="auto">
          <a:xfrm flipV="1">
            <a:off x="5997575" y="4259263"/>
            <a:ext cx="0" cy="3746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1446" name="Straight Connector 21">
            <a:extLst>
              <a:ext uri="{FF2B5EF4-FFF2-40B4-BE49-F238E27FC236}">
                <a16:creationId xmlns:a16="http://schemas.microsoft.com/office/drawing/2014/main" id="{16915202-311A-4C17-A208-6EAD946B5545}"/>
              </a:ext>
            </a:extLst>
          </p:cNvPr>
          <p:cNvCxnSpPr>
            <a:cxnSpLocks noChangeShapeType="1"/>
          </p:cNvCxnSpPr>
          <p:nvPr/>
        </p:nvCxnSpPr>
        <p:spPr bwMode="auto">
          <a:xfrm>
            <a:off x="5999163" y="4259263"/>
            <a:ext cx="1936750"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1447" name="Straight Arrow Connector 22">
            <a:extLst>
              <a:ext uri="{FF2B5EF4-FFF2-40B4-BE49-F238E27FC236}">
                <a16:creationId xmlns:a16="http://schemas.microsoft.com/office/drawing/2014/main" id="{251DC643-4949-42D7-9AD3-A35F595F8A7F}"/>
              </a:ext>
            </a:extLst>
          </p:cNvPr>
          <p:cNvCxnSpPr>
            <a:cxnSpLocks noChangeShapeType="1"/>
          </p:cNvCxnSpPr>
          <p:nvPr/>
        </p:nvCxnSpPr>
        <p:spPr bwMode="auto">
          <a:xfrm>
            <a:off x="7935913" y="4259263"/>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61448" name="Straight Connector 23">
            <a:extLst>
              <a:ext uri="{FF2B5EF4-FFF2-40B4-BE49-F238E27FC236}">
                <a16:creationId xmlns:a16="http://schemas.microsoft.com/office/drawing/2014/main" id="{AF9B3B3E-A95A-4480-887D-5323DE0D9C9F}"/>
              </a:ext>
            </a:extLst>
          </p:cNvPr>
          <p:cNvCxnSpPr>
            <a:cxnSpLocks noChangeShapeType="1"/>
          </p:cNvCxnSpPr>
          <p:nvPr/>
        </p:nvCxnSpPr>
        <p:spPr bwMode="auto">
          <a:xfrm flipV="1">
            <a:off x="1387475" y="4052888"/>
            <a:ext cx="0" cy="447675"/>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1449" name="Straight Connector 24">
            <a:extLst>
              <a:ext uri="{FF2B5EF4-FFF2-40B4-BE49-F238E27FC236}">
                <a16:creationId xmlns:a16="http://schemas.microsoft.com/office/drawing/2014/main" id="{2DA37B7A-AF2F-4B15-A32D-1CA718C7D2BF}"/>
              </a:ext>
            </a:extLst>
          </p:cNvPr>
          <p:cNvCxnSpPr>
            <a:cxnSpLocks noChangeShapeType="1"/>
          </p:cNvCxnSpPr>
          <p:nvPr/>
        </p:nvCxnSpPr>
        <p:spPr bwMode="auto">
          <a:xfrm>
            <a:off x="1387475" y="4052888"/>
            <a:ext cx="6615113"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1450" name="Straight Arrow Connector 25">
            <a:extLst>
              <a:ext uri="{FF2B5EF4-FFF2-40B4-BE49-F238E27FC236}">
                <a16:creationId xmlns:a16="http://schemas.microsoft.com/office/drawing/2014/main" id="{FF690262-E48C-4D24-8D04-18E2D753774A}"/>
              </a:ext>
            </a:extLst>
          </p:cNvPr>
          <p:cNvCxnSpPr>
            <a:cxnSpLocks noChangeShapeType="1"/>
          </p:cNvCxnSpPr>
          <p:nvPr/>
        </p:nvCxnSpPr>
        <p:spPr bwMode="auto">
          <a:xfrm>
            <a:off x="8002588" y="4052888"/>
            <a:ext cx="0" cy="5810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1451" name="TextBox 26">
            <a:extLst>
              <a:ext uri="{FF2B5EF4-FFF2-40B4-BE49-F238E27FC236}">
                <a16:creationId xmlns:a16="http://schemas.microsoft.com/office/drawing/2014/main" id="{97CB6AC9-7F56-42F1-AE34-B85372B17063}"/>
              </a:ext>
            </a:extLst>
          </p:cNvPr>
          <p:cNvSpPr txBox="1">
            <a:spLocks noChangeArrowheads="1"/>
          </p:cNvSpPr>
          <p:nvPr/>
        </p:nvSpPr>
        <p:spPr bwMode="auto">
          <a:xfrm>
            <a:off x="4021138" y="4044950"/>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-24%</a:t>
            </a:r>
          </a:p>
        </p:txBody>
      </p:sp>
      <p:sp>
        <p:nvSpPr>
          <p:cNvPr id="61452" name="TextBox 27">
            <a:extLst>
              <a:ext uri="{FF2B5EF4-FFF2-40B4-BE49-F238E27FC236}">
                <a16:creationId xmlns:a16="http://schemas.microsoft.com/office/drawing/2014/main" id="{755F39F9-D235-47DC-80AE-ADDAC0D1E0C2}"/>
              </a:ext>
            </a:extLst>
          </p:cNvPr>
          <p:cNvSpPr txBox="1">
            <a:spLocks noChangeArrowheads="1"/>
          </p:cNvSpPr>
          <p:nvPr/>
        </p:nvSpPr>
        <p:spPr bwMode="auto">
          <a:xfrm>
            <a:off x="6615113" y="4262438"/>
            <a:ext cx="684212"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-3%</a:t>
            </a:r>
          </a:p>
        </p:txBody>
      </p:sp>
      <p:sp>
        <p:nvSpPr>
          <p:cNvPr id="61453" name="Content Placeholder 2">
            <a:extLst>
              <a:ext uri="{FF2B5EF4-FFF2-40B4-BE49-F238E27FC236}">
                <a16:creationId xmlns:a16="http://schemas.microsoft.com/office/drawing/2014/main" id="{BC94A308-B59A-4C70-ACE2-A72A75F205A9}"/>
              </a:ext>
            </a:extLst>
          </p:cNvPr>
          <p:cNvSpPr txBox="1">
            <a:spLocks noChangeArrowheads="1"/>
          </p:cNvSpPr>
          <p:nvPr/>
        </p:nvSpPr>
        <p:spPr bwMode="auto">
          <a:xfrm>
            <a:off x="1771650" y="1385888"/>
            <a:ext cx="8639175" cy="720725"/>
          </a:xfrm>
          <a:prstGeom prst="rect">
            <a:avLst/>
          </a:pr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nl-BE" altLang="nl-BE" b="1">
                <a:solidFill>
                  <a:srgbClr val="FFFFFF"/>
                </a:solidFill>
                <a:latin typeface="Sweco Sans"/>
              </a:rPr>
              <a:t>Binnen deze sector wordt vooral de CO</a:t>
            </a:r>
            <a:r>
              <a:rPr lang="nl-BE" altLang="nl-BE" b="1" baseline="-25000">
                <a:solidFill>
                  <a:srgbClr val="FFFFFF"/>
                </a:solidFill>
                <a:latin typeface="Sweco Sans"/>
              </a:rPr>
              <a:t>2</a:t>
            </a:r>
            <a:r>
              <a:rPr lang="nl-BE" altLang="nl-BE" b="1">
                <a:solidFill>
                  <a:srgbClr val="FFFFFF"/>
                </a:solidFill>
                <a:latin typeface="Sweco Sans"/>
              </a:rPr>
              <a:t>-uitstoot in gebouwen, voertuigen en installaties beschouwd. De ‘natuurlijke’ uitstoot van methaan en lachgas zit hier niet in vervat.</a:t>
            </a:r>
          </a:p>
        </p:txBody>
      </p:sp>
      <p:pic>
        <p:nvPicPr>
          <p:cNvPr id="61454" name="Picture 3">
            <a:extLst>
              <a:ext uri="{FF2B5EF4-FFF2-40B4-BE49-F238E27FC236}">
                <a16:creationId xmlns:a16="http://schemas.microsoft.com/office/drawing/2014/main" id="{C92D31E6-34E3-455C-B254-D25E97CD0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381625"/>
            <a:ext cx="606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5" name="Oval 16">
            <a:extLst>
              <a:ext uri="{FF2B5EF4-FFF2-40B4-BE49-F238E27FC236}">
                <a16:creationId xmlns:a16="http://schemas.microsoft.com/office/drawing/2014/main" id="{A3560693-B9AD-4119-B023-8F13E33F62AC}"/>
              </a:ext>
            </a:extLst>
          </p:cNvPr>
          <p:cNvSpPr>
            <a:spLocks/>
          </p:cNvSpPr>
          <p:nvPr/>
        </p:nvSpPr>
        <p:spPr bwMode="auto">
          <a:xfrm>
            <a:off x="2782888" y="265113"/>
            <a:ext cx="900112" cy="900112"/>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FCC44EB-3BFB-432B-8C5C-4BA70A9EE854}"/>
              </a:ext>
            </a:extLst>
          </p:cNvPr>
          <p:cNvSpPr txBox="1">
            <a:spLocks noGrp="1" noChangeArrowheads="1"/>
          </p:cNvSpPr>
          <p:nvPr>
            <p:ph type="title"/>
          </p:nvPr>
        </p:nvSpPr>
        <p:spPr>
          <a:xfrm>
            <a:off x="358775" y="719138"/>
            <a:ext cx="11472863" cy="817562"/>
          </a:xfrm>
        </p:spPr>
        <p:txBody>
          <a:bodyPr/>
          <a:lstStyle/>
          <a:p>
            <a:pPr eaLnBrk="1"/>
            <a:r>
              <a:rPr lang="nl-BE" altLang="nl-BE"/>
              <a:t>Industrie (niet-ETS)</a:t>
            </a:r>
          </a:p>
        </p:txBody>
      </p:sp>
      <p:graphicFrame>
        <p:nvGraphicFramePr>
          <p:cNvPr id="3" name="Grafiek 30">
            <a:extLst>
              <a:ext uri="{FF2B5EF4-FFF2-40B4-BE49-F238E27FC236}">
                <a16:creationId xmlns:a16="http://schemas.microsoft.com/office/drawing/2014/main" id="{0A0FC168-F8CA-4E03-888A-AA8881286C99}"/>
              </a:ext>
            </a:extLst>
          </p:cNvPr>
          <p:cNvGraphicFramePr/>
          <p:nvPr/>
        </p:nvGraphicFramePr>
        <p:xfrm>
          <a:off x="-501475" y="2370764"/>
          <a:ext cx="8837996" cy="342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54">
            <a:extLst>
              <a:ext uri="{FF2B5EF4-FFF2-40B4-BE49-F238E27FC236}">
                <a16:creationId xmlns:a16="http://schemas.microsoft.com/office/drawing/2014/main" id="{8E5F179D-48AE-466B-B850-1D4E48C4DB37}"/>
              </a:ext>
            </a:extLst>
          </p:cNvPr>
          <p:cNvGraphicFramePr/>
          <p:nvPr/>
        </p:nvGraphicFramePr>
        <p:xfrm>
          <a:off x="8535768" y="2370764"/>
          <a:ext cx="3407575" cy="3662702"/>
        </p:xfrm>
        <a:graphic>
          <a:graphicData uri="http://schemas.openxmlformats.org/drawingml/2006/chart">
            <c:chart xmlns:c="http://schemas.openxmlformats.org/drawingml/2006/chart" xmlns:r="http://schemas.openxmlformats.org/officeDocument/2006/relationships" r:id="rId4"/>
          </a:graphicData>
        </a:graphic>
      </p:graphicFrame>
      <p:cxnSp>
        <p:nvCxnSpPr>
          <p:cNvPr id="63493" name="Straight Connector 20">
            <a:extLst>
              <a:ext uri="{FF2B5EF4-FFF2-40B4-BE49-F238E27FC236}">
                <a16:creationId xmlns:a16="http://schemas.microsoft.com/office/drawing/2014/main" id="{4B218F32-5938-40A5-81B8-A12EDDC96C8B}"/>
              </a:ext>
            </a:extLst>
          </p:cNvPr>
          <p:cNvCxnSpPr>
            <a:cxnSpLocks noChangeShapeType="1"/>
          </p:cNvCxnSpPr>
          <p:nvPr/>
        </p:nvCxnSpPr>
        <p:spPr bwMode="auto">
          <a:xfrm flipV="1">
            <a:off x="6086475" y="4418013"/>
            <a:ext cx="0" cy="325437"/>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3494" name="Straight Connector 21">
            <a:extLst>
              <a:ext uri="{FF2B5EF4-FFF2-40B4-BE49-F238E27FC236}">
                <a16:creationId xmlns:a16="http://schemas.microsoft.com/office/drawing/2014/main" id="{FCAC51C6-BBAB-4AA7-BC74-CABD0863F57A}"/>
              </a:ext>
            </a:extLst>
          </p:cNvPr>
          <p:cNvCxnSpPr>
            <a:cxnSpLocks noChangeShapeType="1"/>
          </p:cNvCxnSpPr>
          <p:nvPr/>
        </p:nvCxnSpPr>
        <p:spPr bwMode="auto">
          <a:xfrm>
            <a:off x="6086475" y="4418013"/>
            <a:ext cx="195738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3495" name="Straight Arrow Connector 22">
            <a:extLst>
              <a:ext uri="{FF2B5EF4-FFF2-40B4-BE49-F238E27FC236}">
                <a16:creationId xmlns:a16="http://schemas.microsoft.com/office/drawing/2014/main" id="{BDE98D27-2C4A-436D-B661-C964E3EC4448}"/>
              </a:ext>
            </a:extLst>
          </p:cNvPr>
          <p:cNvCxnSpPr>
            <a:cxnSpLocks noChangeShapeType="1"/>
          </p:cNvCxnSpPr>
          <p:nvPr/>
        </p:nvCxnSpPr>
        <p:spPr bwMode="auto">
          <a:xfrm>
            <a:off x="8043863" y="4418013"/>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63496" name="Straight Connector 23">
            <a:extLst>
              <a:ext uri="{FF2B5EF4-FFF2-40B4-BE49-F238E27FC236}">
                <a16:creationId xmlns:a16="http://schemas.microsoft.com/office/drawing/2014/main" id="{3252C431-CAFC-49CC-B2F0-89E37F9324A9}"/>
              </a:ext>
            </a:extLst>
          </p:cNvPr>
          <p:cNvCxnSpPr>
            <a:cxnSpLocks noChangeShapeType="1"/>
          </p:cNvCxnSpPr>
          <p:nvPr/>
        </p:nvCxnSpPr>
        <p:spPr bwMode="auto">
          <a:xfrm flipV="1">
            <a:off x="1471613" y="4211638"/>
            <a:ext cx="0" cy="331787"/>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3497" name="Straight Connector 24">
            <a:extLst>
              <a:ext uri="{FF2B5EF4-FFF2-40B4-BE49-F238E27FC236}">
                <a16:creationId xmlns:a16="http://schemas.microsoft.com/office/drawing/2014/main" id="{38C6C2B9-DA00-4700-A6CA-FF9CE947108B}"/>
              </a:ext>
            </a:extLst>
          </p:cNvPr>
          <p:cNvCxnSpPr>
            <a:cxnSpLocks noChangeShapeType="1"/>
          </p:cNvCxnSpPr>
          <p:nvPr/>
        </p:nvCxnSpPr>
        <p:spPr bwMode="auto">
          <a:xfrm>
            <a:off x="1471613" y="4211638"/>
            <a:ext cx="663892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3498" name="Straight Arrow Connector 25">
            <a:extLst>
              <a:ext uri="{FF2B5EF4-FFF2-40B4-BE49-F238E27FC236}">
                <a16:creationId xmlns:a16="http://schemas.microsoft.com/office/drawing/2014/main" id="{F5124681-7B4D-46B5-B176-EAA816D0A4DE}"/>
              </a:ext>
            </a:extLst>
          </p:cNvPr>
          <p:cNvCxnSpPr>
            <a:cxnSpLocks noChangeShapeType="1"/>
          </p:cNvCxnSpPr>
          <p:nvPr/>
        </p:nvCxnSpPr>
        <p:spPr bwMode="auto">
          <a:xfrm>
            <a:off x="8110538" y="4211638"/>
            <a:ext cx="0" cy="5810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3499" name="TextBox 26">
            <a:extLst>
              <a:ext uri="{FF2B5EF4-FFF2-40B4-BE49-F238E27FC236}">
                <a16:creationId xmlns:a16="http://schemas.microsoft.com/office/drawing/2014/main" id="{6D7E440F-EC16-4302-8801-355960599B92}"/>
              </a:ext>
            </a:extLst>
          </p:cNvPr>
          <p:cNvSpPr txBox="1">
            <a:spLocks noChangeArrowheads="1"/>
          </p:cNvSpPr>
          <p:nvPr/>
        </p:nvSpPr>
        <p:spPr bwMode="auto">
          <a:xfrm>
            <a:off x="4129088" y="4213225"/>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-43%</a:t>
            </a:r>
          </a:p>
        </p:txBody>
      </p:sp>
      <p:sp>
        <p:nvSpPr>
          <p:cNvPr id="63500" name="TextBox 27">
            <a:extLst>
              <a:ext uri="{FF2B5EF4-FFF2-40B4-BE49-F238E27FC236}">
                <a16:creationId xmlns:a16="http://schemas.microsoft.com/office/drawing/2014/main" id="{6B6B094A-DD99-45BD-BC14-D32A2103A7F0}"/>
              </a:ext>
            </a:extLst>
          </p:cNvPr>
          <p:cNvSpPr txBox="1">
            <a:spLocks noChangeArrowheads="1"/>
          </p:cNvSpPr>
          <p:nvPr/>
        </p:nvSpPr>
        <p:spPr bwMode="auto">
          <a:xfrm>
            <a:off x="6723063" y="4418013"/>
            <a:ext cx="682625" cy="214312"/>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-12%</a:t>
            </a:r>
          </a:p>
        </p:txBody>
      </p:sp>
      <p:pic>
        <p:nvPicPr>
          <p:cNvPr id="63501" name="Picture 13">
            <a:extLst>
              <a:ext uri="{FF2B5EF4-FFF2-40B4-BE49-F238E27FC236}">
                <a16:creationId xmlns:a16="http://schemas.microsoft.com/office/drawing/2014/main" id="{E31DE6BE-CC24-4225-A4B0-2D0FD1293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825" y="5397500"/>
            <a:ext cx="635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2" name="Oval 14">
            <a:extLst>
              <a:ext uri="{FF2B5EF4-FFF2-40B4-BE49-F238E27FC236}">
                <a16:creationId xmlns:a16="http://schemas.microsoft.com/office/drawing/2014/main" id="{3A6B94FA-342A-4FEC-B682-F61652AEE707}"/>
              </a:ext>
            </a:extLst>
          </p:cNvPr>
          <p:cNvSpPr>
            <a:spLocks/>
          </p:cNvSpPr>
          <p:nvPr/>
        </p:nvSpPr>
        <p:spPr bwMode="auto">
          <a:xfrm>
            <a:off x="4594225" y="222250"/>
            <a:ext cx="900113" cy="900113"/>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3DE3EB7-4BCB-4CAB-858F-B59CA6704DFC}"/>
              </a:ext>
            </a:extLst>
          </p:cNvPr>
          <p:cNvSpPr txBox="1">
            <a:spLocks noGrp="1" noChangeArrowheads="1"/>
          </p:cNvSpPr>
          <p:nvPr>
            <p:ph type="title"/>
          </p:nvPr>
        </p:nvSpPr>
        <p:spPr>
          <a:xfrm>
            <a:off x="358775" y="719138"/>
            <a:ext cx="11472863" cy="817562"/>
          </a:xfrm>
        </p:spPr>
        <p:txBody>
          <a:bodyPr/>
          <a:lstStyle/>
          <a:p>
            <a:pPr eaLnBrk="1"/>
            <a:r>
              <a:rPr lang="nl-BE" altLang="nl-BE"/>
              <a:t>Industrie (ETS)</a:t>
            </a:r>
          </a:p>
        </p:txBody>
      </p:sp>
      <p:graphicFrame>
        <p:nvGraphicFramePr>
          <p:cNvPr id="3" name="Grafiek 31">
            <a:extLst>
              <a:ext uri="{FF2B5EF4-FFF2-40B4-BE49-F238E27FC236}">
                <a16:creationId xmlns:a16="http://schemas.microsoft.com/office/drawing/2014/main" id="{215E2B0D-7A01-4E7C-B6D0-D9280C2D45AA}"/>
              </a:ext>
            </a:extLst>
          </p:cNvPr>
          <p:cNvGraphicFramePr/>
          <p:nvPr/>
        </p:nvGraphicFramePr>
        <p:xfrm>
          <a:off x="-419389" y="2326206"/>
          <a:ext cx="8837996" cy="342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54">
            <a:extLst>
              <a:ext uri="{FF2B5EF4-FFF2-40B4-BE49-F238E27FC236}">
                <a16:creationId xmlns:a16="http://schemas.microsoft.com/office/drawing/2014/main" id="{95FD7FD1-3096-4A37-AC52-80D3F942984B}"/>
              </a:ext>
            </a:extLst>
          </p:cNvPr>
          <p:cNvGraphicFramePr/>
          <p:nvPr/>
        </p:nvGraphicFramePr>
        <p:xfrm>
          <a:off x="8418615" y="2326206"/>
          <a:ext cx="3773390" cy="3586752"/>
        </p:xfrm>
        <a:graphic>
          <a:graphicData uri="http://schemas.openxmlformats.org/drawingml/2006/chart">
            <c:chart xmlns:c="http://schemas.openxmlformats.org/drawingml/2006/chart" xmlns:r="http://schemas.openxmlformats.org/officeDocument/2006/relationships" r:id="rId4"/>
          </a:graphicData>
        </a:graphic>
      </p:graphicFrame>
      <p:cxnSp>
        <p:nvCxnSpPr>
          <p:cNvPr id="65541" name="Straight Connector 11">
            <a:extLst>
              <a:ext uri="{FF2B5EF4-FFF2-40B4-BE49-F238E27FC236}">
                <a16:creationId xmlns:a16="http://schemas.microsoft.com/office/drawing/2014/main" id="{5C5C6B41-00E1-4718-AEB3-67917C9992C2}"/>
              </a:ext>
            </a:extLst>
          </p:cNvPr>
          <p:cNvCxnSpPr>
            <a:cxnSpLocks noChangeShapeType="1"/>
          </p:cNvCxnSpPr>
          <p:nvPr/>
        </p:nvCxnSpPr>
        <p:spPr bwMode="auto">
          <a:xfrm flipV="1">
            <a:off x="6122988" y="4365625"/>
            <a:ext cx="0" cy="357188"/>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5542" name="Straight Connector 12">
            <a:extLst>
              <a:ext uri="{FF2B5EF4-FFF2-40B4-BE49-F238E27FC236}">
                <a16:creationId xmlns:a16="http://schemas.microsoft.com/office/drawing/2014/main" id="{A1C8CC7E-CE99-414E-A6D5-7D75D8D3AFA5}"/>
              </a:ext>
            </a:extLst>
          </p:cNvPr>
          <p:cNvCxnSpPr>
            <a:cxnSpLocks noChangeShapeType="1"/>
          </p:cNvCxnSpPr>
          <p:nvPr/>
        </p:nvCxnSpPr>
        <p:spPr bwMode="auto">
          <a:xfrm>
            <a:off x="6122988" y="4365625"/>
            <a:ext cx="1930400"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5543" name="Straight Arrow Connector 13">
            <a:extLst>
              <a:ext uri="{FF2B5EF4-FFF2-40B4-BE49-F238E27FC236}">
                <a16:creationId xmlns:a16="http://schemas.microsoft.com/office/drawing/2014/main" id="{DC8102CD-31BE-4A47-9D05-D2019CE0B1EB}"/>
              </a:ext>
            </a:extLst>
          </p:cNvPr>
          <p:cNvCxnSpPr>
            <a:cxnSpLocks noChangeShapeType="1"/>
          </p:cNvCxnSpPr>
          <p:nvPr/>
        </p:nvCxnSpPr>
        <p:spPr bwMode="auto">
          <a:xfrm>
            <a:off x="8053388" y="4365625"/>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65544" name="Straight Connector 14">
            <a:extLst>
              <a:ext uri="{FF2B5EF4-FFF2-40B4-BE49-F238E27FC236}">
                <a16:creationId xmlns:a16="http://schemas.microsoft.com/office/drawing/2014/main" id="{BFFCD300-53C1-41B1-BF0D-00E95D4E4F62}"/>
              </a:ext>
            </a:extLst>
          </p:cNvPr>
          <p:cNvCxnSpPr>
            <a:cxnSpLocks noChangeShapeType="1"/>
          </p:cNvCxnSpPr>
          <p:nvPr/>
        </p:nvCxnSpPr>
        <p:spPr bwMode="auto">
          <a:xfrm flipV="1">
            <a:off x="1504950" y="4160838"/>
            <a:ext cx="0" cy="36830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5545" name="Straight Connector 15">
            <a:extLst>
              <a:ext uri="{FF2B5EF4-FFF2-40B4-BE49-F238E27FC236}">
                <a16:creationId xmlns:a16="http://schemas.microsoft.com/office/drawing/2014/main" id="{0296DC92-F99D-4FBB-926B-BCAE241F68F2}"/>
              </a:ext>
            </a:extLst>
          </p:cNvPr>
          <p:cNvCxnSpPr>
            <a:cxnSpLocks noChangeShapeType="1"/>
          </p:cNvCxnSpPr>
          <p:nvPr/>
        </p:nvCxnSpPr>
        <p:spPr bwMode="auto">
          <a:xfrm>
            <a:off x="1504950" y="4160838"/>
            <a:ext cx="6615113"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5546" name="Straight Arrow Connector 16">
            <a:extLst>
              <a:ext uri="{FF2B5EF4-FFF2-40B4-BE49-F238E27FC236}">
                <a16:creationId xmlns:a16="http://schemas.microsoft.com/office/drawing/2014/main" id="{60642C60-65FC-4261-A4CF-46431B924D20}"/>
              </a:ext>
            </a:extLst>
          </p:cNvPr>
          <p:cNvCxnSpPr>
            <a:cxnSpLocks noChangeShapeType="1"/>
          </p:cNvCxnSpPr>
          <p:nvPr/>
        </p:nvCxnSpPr>
        <p:spPr bwMode="auto">
          <a:xfrm>
            <a:off x="8120063" y="4160838"/>
            <a:ext cx="0" cy="579437"/>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5547" name="TextBox 17">
            <a:extLst>
              <a:ext uri="{FF2B5EF4-FFF2-40B4-BE49-F238E27FC236}">
                <a16:creationId xmlns:a16="http://schemas.microsoft.com/office/drawing/2014/main" id="{8B3F310A-2A8C-4EB0-926C-454FB39B6E19}"/>
              </a:ext>
            </a:extLst>
          </p:cNvPr>
          <p:cNvSpPr txBox="1">
            <a:spLocks noChangeArrowheads="1"/>
          </p:cNvSpPr>
          <p:nvPr/>
        </p:nvSpPr>
        <p:spPr bwMode="auto">
          <a:xfrm>
            <a:off x="4138613" y="4162425"/>
            <a:ext cx="684212"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-38%</a:t>
            </a:r>
          </a:p>
        </p:txBody>
      </p:sp>
      <p:sp>
        <p:nvSpPr>
          <p:cNvPr id="65548" name="TextBox 18">
            <a:extLst>
              <a:ext uri="{FF2B5EF4-FFF2-40B4-BE49-F238E27FC236}">
                <a16:creationId xmlns:a16="http://schemas.microsoft.com/office/drawing/2014/main" id="{42BE26E3-3463-4DF7-8D9C-EEB7AE1B4FBB}"/>
              </a:ext>
            </a:extLst>
          </p:cNvPr>
          <p:cNvSpPr txBox="1">
            <a:spLocks noChangeArrowheads="1"/>
          </p:cNvSpPr>
          <p:nvPr/>
        </p:nvSpPr>
        <p:spPr bwMode="auto">
          <a:xfrm>
            <a:off x="6734175" y="4364038"/>
            <a:ext cx="682625" cy="214312"/>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-5%</a:t>
            </a:r>
          </a:p>
        </p:txBody>
      </p:sp>
      <p:sp>
        <p:nvSpPr>
          <p:cNvPr id="65549" name="Content Placeholder 2">
            <a:extLst>
              <a:ext uri="{FF2B5EF4-FFF2-40B4-BE49-F238E27FC236}">
                <a16:creationId xmlns:a16="http://schemas.microsoft.com/office/drawing/2014/main" id="{12C0E7C9-67B5-4EB8-B7ED-5D0DB39EE7F8}"/>
              </a:ext>
            </a:extLst>
          </p:cNvPr>
          <p:cNvSpPr txBox="1">
            <a:spLocks noChangeArrowheads="1"/>
          </p:cNvSpPr>
          <p:nvPr/>
        </p:nvSpPr>
        <p:spPr bwMode="auto">
          <a:xfrm>
            <a:off x="2855913" y="1439863"/>
            <a:ext cx="6478587" cy="719137"/>
          </a:xfrm>
          <a:prstGeom prst="rect">
            <a:avLst/>
          </a:pr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nl-BE" altLang="nl-BE" b="1">
                <a:solidFill>
                  <a:srgbClr val="FFFFFF"/>
                </a:solidFill>
                <a:latin typeface="Sweco Sans"/>
              </a:rPr>
              <a:t>Het effect van vergroening in de ETS-bedrijven wordt duidelijk, maar daarnaast krimpt de sector ook sinds 2008 in Limburg.</a:t>
            </a:r>
          </a:p>
        </p:txBody>
      </p:sp>
      <p:pic>
        <p:nvPicPr>
          <p:cNvPr id="65550" name="Picture 5">
            <a:extLst>
              <a:ext uri="{FF2B5EF4-FFF2-40B4-BE49-F238E27FC236}">
                <a16:creationId xmlns:a16="http://schemas.microsoft.com/office/drawing/2014/main" id="{456E0763-B712-4CE9-A126-E776446F1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5387975"/>
            <a:ext cx="6238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Oval 21">
            <a:extLst>
              <a:ext uri="{FF2B5EF4-FFF2-40B4-BE49-F238E27FC236}">
                <a16:creationId xmlns:a16="http://schemas.microsoft.com/office/drawing/2014/main" id="{06DD7F74-85B3-4EE8-B7C3-2279EAF48D49}"/>
              </a:ext>
            </a:extLst>
          </p:cNvPr>
          <p:cNvSpPr>
            <a:spLocks/>
          </p:cNvSpPr>
          <p:nvPr/>
        </p:nvSpPr>
        <p:spPr bwMode="auto">
          <a:xfrm>
            <a:off x="3549650" y="179388"/>
            <a:ext cx="900113" cy="900112"/>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graphicFrame>
        <p:nvGraphicFramePr>
          <p:cNvPr id="2" name="Grafiek 28">
            <a:extLst>
              <a:ext uri="{FF2B5EF4-FFF2-40B4-BE49-F238E27FC236}">
                <a16:creationId xmlns:a16="http://schemas.microsoft.com/office/drawing/2014/main" id="{26274F29-B1C3-40D8-8832-6B59F1ED9729}"/>
              </a:ext>
            </a:extLst>
          </p:cNvPr>
          <p:cNvGraphicFramePr/>
          <p:nvPr/>
        </p:nvGraphicFramePr>
        <p:xfrm>
          <a:off x="-333874" y="2356481"/>
          <a:ext cx="8837996" cy="3782379"/>
        </p:xfrm>
        <a:graphic>
          <a:graphicData uri="http://schemas.openxmlformats.org/drawingml/2006/chart">
            <c:chart xmlns:c="http://schemas.openxmlformats.org/drawingml/2006/chart" xmlns:r="http://schemas.openxmlformats.org/officeDocument/2006/relationships" r:id="rId3"/>
          </a:graphicData>
        </a:graphic>
      </p:graphicFrame>
      <p:sp>
        <p:nvSpPr>
          <p:cNvPr id="67587" name="Title 1">
            <a:extLst>
              <a:ext uri="{FF2B5EF4-FFF2-40B4-BE49-F238E27FC236}">
                <a16:creationId xmlns:a16="http://schemas.microsoft.com/office/drawing/2014/main" id="{4236D79C-4F55-4DAF-BE93-D882317BE9D0}"/>
              </a:ext>
            </a:extLst>
          </p:cNvPr>
          <p:cNvSpPr txBox="1">
            <a:spLocks noGrp="1" noChangeArrowheads="1"/>
          </p:cNvSpPr>
          <p:nvPr>
            <p:ph type="title"/>
          </p:nvPr>
        </p:nvSpPr>
        <p:spPr>
          <a:xfrm>
            <a:off x="358775" y="719138"/>
            <a:ext cx="11472863" cy="817562"/>
          </a:xfrm>
        </p:spPr>
        <p:txBody>
          <a:bodyPr/>
          <a:lstStyle/>
          <a:p>
            <a:pPr eaLnBrk="1"/>
            <a:r>
              <a:rPr lang="nl-BE" altLang="nl-BE"/>
              <a:t>Particulier en commercieel transport</a:t>
            </a:r>
          </a:p>
        </p:txBody>
      </p:sp>
      <p:graphicFrame>
        <p:nvGraphicFramePr>
          <p:cNvPr id="4" name="Grafiek 56">
            <a:extLst>
              <a:ext uri="{FF2B5EF4-FFF2-40B4-BE49-F238E27FC236}">
                <a16:creationId xmlns:a16="http://schemas.microsoft.com/office/drawing/2014/main" id="{C00430FE-526F-4696-923C-D291B53E8BB9}"/>
              </a:ext>
            </a:extLst>
          </p:cNvPr>
          <p:cNvGraphicFramePr/>
          <p:nvPr/>
        </p:nvGraphicFramePr>
        <p:xfrm>
          <a:off x="8627629" y="2448168"/>
          <a:ext cx="3564367" cy="3500807"/>
        </p:xfrm>
        <a:graphic>
          <a:graphicData uri="http://schemas.openxmlformats.org/drawingml/2006/chart">
            <c:chart xmlns:c="http://schemas.openxmlformats.org/drawingml/2006/chart" xmlns:r="http://schemas.openxmlformats.org/officeDocument/2006/relationships" r:id="rId4"/>
          </a:graphicData>
        </a:graphic>
      </p:graphicFrame>
      <p:cxnSp>
        <p:nvCxnSpPr>
          <p:cNvPr id="67589" name="Straight Connector 13">
            <a:extLst>
              <a:ext uri="{FF2B5EF4-FFF2-40B4-BE49-F238E27FC236}">
                <a16:creationId xmlns:a16="http://schemas.microsoft.com/office/drawing/2014/main" id="{D62ED86B-3455-4B9C-87E8-BDFE91D8F822}"/>
              </a:ext>
            </a:extLst>
          </p:cNvPr>
          <p:cNvCxnSpPr>
            <a:cxnSpLocks noChangeShapeType="1"/>
          </p:cNvCxnSpPr>
          <p:nvPr/>
        </p:nvCxnSpPr>
        <p:spPr bwMode="auto">
          <a:xfrm flipV="1">
            <a:off x="6061075" y="4238625"/>
            <a:ext cx="0" cy="376238"/>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7590" name="Straight Connector 14">
            <a:extLst>
              <a:ext uri="{FF2B5EF4-FFF2-40B4-BE49-F238E27FC236}">
                <a16:creationId xmlns:a16="http://schemas.microsoft.com/office/drawing/2014/main" id="{81220A2C-ECAF-4EF5-B918-B18C4EAC81F3}"/>
              </a:ext>
            </a:extLst>
          </p:cNvPr>
          <p:cNvCxnSpPr>
            <a:cxnSpLocks noChangeShapeType="1"/>
          </p:cNvCxnSpPr>
          <p:nvPr/>
        </p:nvCxnSpPr>
        <p:spPr bwMode="auto">
          <a:xfrm>
            <a:off x="6061075" y="4238625"/>
            <a:ext cx="127952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7591" name="Straight Arrow Connector 15">
            <a:extLst>
              <a:ext uri="{FF2B5EF4-FFF2-40B4-BE49-F238E27FC236}">
                <a16:creationId xmlns:a16="http://schemas.microsoft.com/office/drawing/2014/main" id="{C794F120-5704-4435-BD28-D6EE82FCE3A4}"/>
              </a:ext>
            </a:extLst>
          </p:cNvPr>
          <p:cNvCxnSpPr>
            <a:cxnSpLocks noChangeShapeType="1"/>
          </p:cNvCxnSpPr>
          <p:nvPr/>
        </p:nvCxnSpPr>
        <p:spPr bwMode="auto">
          <a:xfrm>
            <a:off x="7340600" y="4240213"/>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67592" name="Straight Connector 16">
            <a:extLst>
              <a:ext uri="{FF2B5EF4-FFF2-40B4-BE49-F238E27FC236}">
                <a16:creationId xmlns:a16="http://schemas.microsoft.com/office/drawing/2014/main" id="{1364265A-FA94-44A3-8F20-16596207CB8D}"/>
              </a:ext>
            </a:extLst>
          </p:cNvPr>
          <p:cNvCxnSpPr>
            <a:cxnSpLocks noChangeShapeType="1"/>
          </p:cNvCxnSpPr>
          <p:nvPr/>
        </p:nvCxnSpPr>
        <p:spPr bwMode="auto">
          <a:xfrm flipV="1">
            <a:off x="1447800" y="4033838"/>
            <a:ext cx="0" cy="6159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7593" name="Straight Connector 17">
            <a:extLst>
              <a:ext uri="{FF2B5EF4-FFF2-40B4-BE49-F238E27FC236}">
                <a16:creationId xmlns:a16="http://schemas.microsoft.com/office/drawing/2014/main" id="{32F09B75-4AF8-4BE3-B3BE-ADAD6BA022C9}"/>
              </a:ext>
            </a:extLst>
          </p:cNvPr>
          <p:cNvCxnSpPr>
            <a:cxnSpLocks noChangeShapeType="1"/>
          </p:cNvCxnSpPr>
          <p:nvPr/>
        </p:nvCxnSpPr>
        <p:spPr bwMode="auto">
          <a:xfrm>
            <a:off x="1447800" y="4033838"/>
            <a:ext cx="595947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67594" name="Straight Arrow Connector 18">
            <a:extLst>
              <a:ext uri="{FF2B5EF4-FFF2-40B4-BE49-F238E27FC236}">
                <a16:creationId xmlns:a16="http://schemas.microsoft.com/office/drawing/2014/main" id="{2FC01301-FDD8-49AF-831C-A8F106C03990}"/>
              </a:ext>
            </a:extLst>
          </p:cNvPr>
          <p:cNvCxnSpPr>
            <a:cxnSpLocks noChangeShapeType="1"/>
          </p:cNvCxnSpPr>
          <p:nvPr/>
        </p:nvCxnSpPr>
        <p:spPr bwMode="auto">
          <a:xfrm>
            <a:off x="7407275" y="4035425"/>
            <a:ext cx="0" cy="579438"/>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7595" name="TextBox 19">
            <a:extLst>
              <a:ext uri="{FF2B5EF4-FFF2-40B4-BE49-F238E27FC236}">
                <a16:creationId xmlns:a16="http://schemas.microsoft.com/office/drawing/2014/main" id="{375A79E7-D36C-47A6-9652-6C51D5F0C6E6}"/>
              </a:ext>
            </a:extLst>
          </p:cNvPr>
          <p:cNvSpPr txBox="1">
            <a:spLocks noChangeArrowheads="1"/>
          </p:cNvSpPr>
          <p:nvPr/>
        </p:nvSpPr>
        <p:spPr bwMode="auto">
          <a:xfrm>
            <a:off x="4052888" y="4024313"/>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E3653D"/>
                </a:solidFill>
                <a:latin typeface="Sweco Sans"/>
              </a:rPr>
              <a:t>+16%</a:t>
            </a:r>
          </a:p>
        </p:txBody>
      </p:sp>
      <p:sp>
        <p:nvSpPr>
          <p:cNvPr id="67596" name="TextBox 20">
            <a:extLst>
              <a:ext uri="{FF2B5EF4-FFF2-40B4-BE49-F238E27FC236}">
                <a16:creationId xmlns:a16="http://schemas.microsoft.com/office/drawing/2014/main" id="{BD0AD2D8-4479-4526-9D88-7AC8285A15EC}"/>
              </a:ext>
            </a:extLst>
          </p:cNvPr>
          <p:cNvSpPr txBox="1">
            <a:spLocks noChangeArrowheads="1"/>
          </p:cNvSpPr>
          <p:nvPr/>
        </p:nvSpPr>
        <p:spPr bwMode="auto">
          <a:xfrm>
            <a:off x="6326188" y="4243388"/>
            <a:ext cx="682625" cy="214312"/>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E3653D"/>
                </a:solidFill>
                <a:latin typeface="Sweco Sans"/>
              </a:rPr>
              <a:t>+2,6%</a:t>
            </a:r>
          </a:p>
        </p:txBody>
      </p:sp>
      <p:sp>
        <p:nvSpPr>
          <p:cNvPr id="67597" name="TextBox 1">
            <a:extLst>
              <a:ext uri="{FF2B5EF4-FFF2-40B4-BE49-F238E27FC236}">
                <a16:creationId xmlns:a16="http://schemas.microsoft.com/office/drawing/2014/main" id="{5A960029-98B4-41E3-BF2B-BABBEC27ED20}"/>
              </a:ext>
            </a:extLst>
          </p:cNvPr>
          <p:cNvSpPr txBox="1">
            <a:spLocks noChangeArrowheads="1"/>
          </p:cNvSpPr>
          <p:nvPr/>
        </p:nvSpPr>
        <p:spPr bwMode="auto">
          <a:xfrm>
            <a:off x="7410450" y="4740275"/>
            <a:ext cx="1398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1200">
                <a:solidFill>
                  <a:srgbClr val="000000"/>
                </a:solidFill>
                <a:latin typeface="Sweco Sans"/>
              </a:rPr>
              <a:t>Covid-19</a:t>
            </a:r>
          </a:p>
        </p:txBody>
      </p:sp>
      <p:cxnSp>
        <p:nvCxnSpPr>
          <p:cNvPr id="67598" name="Straight Arrow Connector 32">
            <a:extLst>
              <a:ext uri="{FF2B5EF4-FFF2-40B4-BE49-F238E27FC236}">
                <a16:creationId xmlns:a16="http://schemas.microsoft.com/office/drawing/2014/main" id="{4497AD1B-8C4E-4C12-A9E2-538B8BD5DFF5}"/>
              </a:ext>
            </a:extLst>
          </p:cNvPr>
          <p:cNvCxnSpPr>
            <a:cxnSpLocks noChangeShapeType="1"/>
          </p:cNvCxnSpPr>
          <p:nvPr/>
        </p:nvCxnSpPr>
        <p:spPr bwMode="auto">
          <a:xfrm>
            <a:off x="7372350" y="4619625"/>
            <a:ext cx="663575" cy="10477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7599" name="TextBox 1">
            <a:extLst>
              <a:ext uri="{FF2B5EF4-FFF2-40B4-BE49-F238E27FC236}">
                <a16:creationId xmlns:a16="http://schemas.microsoft.com/office/drawing/2014/main" id="{22A23445-3082-4A25-B10E-4410FB6AAA56}"/>
              </a:ext>
            </a:extLst>
          </p:cNvPr>
          <p:cNvSpPr txBox="1">
            <a:spLocks noChangeArrowheads="1"/>
          </p:cNvSpPr>
          <p:nvPr/>
        </p:nvSpPr>
        <p:spPr bwMode="auto">
          <a:xfrm>
            <a:off x="7504113" y="4400550"/>
            <a:ext cx="1398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1200">
                <a:solidFill>
                  <a:srgbClr val="000000"/>
                </a:solidFill>
                <a:latin typeface="Sweco Sans"/>
              </a:rPr>
              <a:t>Zonder Covid-19</a:t>
            </a:r>
          </a:p>
        </p:txBody>
      </p:sp>
      <p:cxnSp>
        <p:nvCxnSpPr>
          <p:cNvPr id="67600" name="Straight Arrow Connector 38">
            <a:extLst>
              <a:ext uri="{FF2B5EF4-FFF2-40B4-BE49-F238E27FC236}">
                <a16:creationId xmlns:a16="http://schemas.microsoft.com/office/drawing/2014/main" id="{0EC0AD59-28FD-4360-AE41-F9A0FD81C94F}"/>
              </a:ext>
            </a:extLst>
          </p:cNvPr>
          <p:cNvCxnSpPr>
            <a:cxnSpLocks noChangeShapeType="1"/>
          </p:cNvCxnSpPr>
          <p:nvPr/>
        </p:nvCxnSpPr>
        <p:spPr bwMode="auto">
          <a:xfrm flipV="1">
            <a:off x="7386638" y="4614863"/>
            <a:ext cx="901700" cy="4762"/>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pic>
        <p:nvPicPr>
          <p:cNvPr id="67601" name="Picture 4">
            <a:extLst>
              <a:ext uri="{FF2B5EF4-FFF2-40B4-BE49-F238E27FC236}">
                <a16:creationId xmlns:a16="http://schemas.microsoft.com/office/drawing/2014/main" id="{CA20F3FF-F6ED-4D9B-8013-75A87A814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28"/>
          <a:stretch>
            <a:fillRect/>
          </a:stretch>
        </p:blipFill>
        <p:spPr bwMode="auto">
          <a:xfrm>
            <a:off x="4103688" y="5399088"/>
            <a:ext cx="565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2" name="Content Placeholder 2">
            <a:extLst>
              <a:ext uri="{FF2B5EF4-FFF2-40B4-BE49-F238E27FC236}">
                <a16:creationId xmlns:a16="http://schemas.microsoft.com/office/drawing/2014/main" id="{315304EA-9C92-4694-A387-59145F51BCEA}"/>
              </a:ext>
            </a:extLst>
          </p:cNvPr>
          <p:cNvSpPr txBox="1">
            <a:spLocks noChangeArrowheads="1"/>
          </p:cNvSpPr>
          <p:nvPr/>
        </p:nvSpPr>
        <p:spPr bwMode="auto">
          <a:xfrm>
            <a:off x="2005013" y="1468438"/>
            <a:ext cx="8640762" cy="719137"/>
          </a:xfrm>
          <a:prstGeom prst="rect">
            <a:avLst/>
          </a:prstGeom>
          <a:solidFill>
            <a:srgbClr val="DEC5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nl-BE" altLang="nl-BE" b="1">
                <a:solidFill>
                  <a:srgbClr val="FFFFFF"/>
                </a:solidFill>
                <a:latin typeface="Sweco Sans"/>
              </a:rPr>
              <a:t>De uitstoot in de transportsector blijft licht stijgen in Limburg, net als in Vlaanderen. </a:t>
            </a:r>
          </a:p>
          <a:p>
            <a:pPr algn="ctr" eaLnBrk="1" hangingPunct="1">
              <a:spcAft>
                <a:spcPts val="600"/>
              </a:spcAft>
            </a:pPr>
            <a:r>
              <a:rPr lang="nl-BE" altLang="nl-BE" b="1">
                <a:solidFill>
                  <a:srgbClr val="FFFFFF"/>
                </a:solidFill>
                <a:latin typeface="Sweco Sans"/>
              </a:rPr>
              <a:t>In 2020 is het effect van Covid-19 duidelijk zichtbaar.</a:t>
            </a:r>
          </a:p>
        </p:txBody>
      </p:sp>
      <p:sp>
        <p:nvSpPr>
          <p:cNvPr id="67603" name="Oval 23">
            <a:extLst>
              <a:ext uri="{FF2B5EF4-FFF2-40B4-BE49-F238E27FC236}">
                <a16:creationId xmlns:a16="http://schemas.microsoft.com/office/drawing/2014/main" id="{6C9A7DCC-70BD-421B-92D0-374D845C2230}"/>
              </a:ext>
            </a:extLst>
          </p:cNvPr>
          <p:cNvSpPr>
            <a:spLocks/>
          </p:cNvSpPr>
          <p:nvPr/>
        </p:nvSpPr>
        <p:spPr bwMode="auto">
          <a:xfrm>
            <a:off x="8110538" y="147638"/>
            <a:ext cx="900112" cy="900112"/>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name="Slide45">
    <p:bg>
      <p:bgPr>
        <a:solidFill>
          <a:srgbClr val="FFFFFF"/>
        </a:solidFill>
        <a:effectLst/>
      </p:bgPr>
    </p:bg>
    <p:spTree>
      <p:nvGrpSpPr>
        <p:cNvPr id="1" name=""/>
        <p:cNvGrpSpPr/>
        <p:nvPr/>
      </p:nvGrpSpPr>
      <p:grpSpPr>
        <a:xfrm>
          <a:off x="0" y="0"/>
          <a:ext cx="0" cy="0"/>
          <a:chOff x="0" y="0"/>
          <a:chExt cx="0" cy="0"/>
        </a:xfrm>
      </p:grpSpPr>
      <p:pic>
        <p:nvPicPr>
          <p:cNvPr id="69634" name="Picture 9">
            <a:extLst>
              <a:ext uri="{FF2B5EF4-FFF2-40B4-BE49-F238E27FC236}">
                <a16:creationId xmlns:a16="http://schemas.microsoft.com/office/drawing/2014/main" id="{51492720-B18E-4110-B65B-C3722EA40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a:extLst>
              <a:ext uri="{FF2B5EF4-FFF2-40B4-BE49-F238E27FC236}">
                <a16:creationId xmlns:a16="http://schemas.microsoft.com/office/drawing/2014/main" id="{4834616E-CFB9-4DE5-BEB6-D2B72A652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Slide Number Placeholder 1">
            <a:extLst>
              <a:ext uri="{FF2B5EF4-FFF2-40B4-BE49-F238E27FC236}">
                <a16:creationId xmlns:a16="http://schemas.microsoft.com/office/drawing/2014/main" id="{E96F4085-341A-495F-AAC3-817EAD9FE440}"/>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28EBBDB5-974B-4892-B4BA-67E2A74260DC}" type="slidenum">
              <a:rPr lang="en-GB" altLang="nl-BE" sz="700">
                <a:solidFill>
                  <a:srgbClr val="000000"/>
                </a:solidFill>
                <a:latin typeface="Sweco Sans"/>
              </a:rPr>
              <a:pPr eaLnBrk="1" hangingPunct="1"/>
              <a:t>17</a:t>
            </a:fld>
            <a:endParaRPr lang="en-GB" altLang="nl-BE" sz="700">
              <a:solidFill>
                <a:srgbClr val="000000"/>
              </a:solidFill>
              <a:latin typeface="Sweco Sans"/>
            </a:endParaRPr>
          </a:p>
        </p:txBody>
      </p:sp>
      <p:grpSp>
        <p:nvGrpSpPr>
          <p:cNvPr id="69637" name="SP Agenda Section">
            <a:extLst>
              <a:ext uri="{FF2B5EF4-FFF2-40B4-BE49-F238E27FC236}">
                <a16:creationId xmlns:a16="http://schemas.microsoft.com/office/drawing/2014/main" id="{AEC9D0E1-2CDD-4100-B62F-00B72AE1B7DA}"/>
              </a:ext>
            </a:extLst>
          </p:cNvPr>
          <p:cNvGrpSpPr>
            <a:grpSpLocks/>
          </p:cNvGrpSpPr>
          <p:nvPr/>
        </p:nvGrpSpPr>
        <p:grpSpPr bwMode="auto">
          <a:xfrm>
            <a:off x="431800" y="1439863"/>
            <a:ext cx="10645775" cy="5970587"/>
            <a:chOff x="431999" y="1439997"/>
            <a:chExt cx="10646112" cy="5969970"/>
          </a:xfrm>
        </p:grpSpPr>
        <p:sp>
          <p:nvSpPr>
            <p:cNvPr id="69640" name="Section Title">
              <a:hlinkClick r:id="rId5" action="ppaction://hlinksldjump"/>
              <a:extLst>
                <a:ext uri="{FF2B5EF4-FFF2-40B4-BE49-F238E27FC236}">
                  <a16:creationId xmlns:a16="http://schemas.microsoft.com/office/drawing/2014/main" id="{0D3A5876-C90A-4037-AE78-01240D8C119D}"/>
                </a:ext>
              </a:extLst>
            </p:cNvPr>
            <p:cNvSpPr txBox="1">
              <a:spLocks noChangeArrowheads="1"/>
            </p:cNvSpPr>
            <p:nvPr/>
          </p:nvSpPr>
          <p:spPr bwMode="auto">
            <a:xfrm>
              <a:off x="1574112" y="2726365"/>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6500">
                  <a:solidFill>
                    <a:srgbClr val="000000"/>
                  </a:solidFill>
                  <a:latin typeface="Sweco Sans"/>
                </a:rPr>
                <a:t>Detailcijfers</a:t>
              </a:r>
            </a:p>
            <a:p>
              <a:pPr eaLnBrk="1" hangingPunct="1">
                <a:lnSpc>
                  <a:spcPct val="83000"/>
                </a:lnSpc>
              </a:pPr>
              <a:r>
                <a:rPr lang="en-GB" altLang="nl-BE" sz="3200">
                  <a:solidFill>
                    <a:srgbClr val="000000"/>
                  </a:solidFill>
                  <a:latin typeface="Sweco Sans"/>
                </a:rPr>
                <a:t>2) Energieverbruik</a:t>
              </a:r>
            </a:p>
          </p:txBody>
        </p:sp>
        <p:sp>
          <p:nvSpPr>
            <p:cNvPr id="69641" name="Section Number">
              <a:hlinkClick r:id="rId5" action="ppaction://hlinksldjump"/>
              <a:extLst>
                <a:ext uri="{FF2B5EF4-FFF2-40B4-BE49-F238E27FC236}">
                  <a16:creationId xmlns:a16="http://schemas.microsoft.com/office/drawing/2014/main" id="{F8037590-D499-4747-81EB-878739985BF2}"/>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endParaRPr lang="en-GB" altLang="nl-BE" sz="8000">
                <a:solidFill>
                  <a:srgbClr val="000000"/>
                </a:solidFill>
                <a:latin typeface="Sweco Sans"/>
              </a:endParaRPr>
            </a:p>
          </p:txBody>
        </p:sp>
        <p:sp>
          <p:nvSpPr>
            <p:cNvPr id="69642" name="Slide Number">
              <a:hlinkClick r:id="rId5" action="ppaction://hlinksldjump"/>
              <a:extLst>
                <a:ext uri="{FF2B5EF4-FFF2-40B4-BE49-F238E27FC236}">
                  <a16:creationId xmlns:a16="http://schemas.microsoft.com/office/drawing/2014/main" id="{5F727278-7CBC-4E61-9E77-31C8BB065463}"/>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5</a:t>
              </a:r>
            </a:p>
          </p:txBody>
        </p:sp>
      </p:grpSp>
      <p:pic>
        <p:nvPicPr>
          <p:cNvPr id="69638" name="Picture 8">
            <a:extLst>
              <a:ext uri="{FF2B5EF4-FFF2-40B4-BE49-F238E27FC236}">
                <a16:creationId xmlns:a16="http://schemas.microsoft.com/office/drawing/2014/main" id="{0C62C755-A335-4FFC-8591-B654870246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9639" name="Picture 11" descr="Logo&#10;&#10;Description automatically generated">
            <a:extLst>
              <a:ext uri="{FF2B5EF4-FFF2-40B4-BE49-F238E27FC236}">
                <a16:creationId xmlns:a16="http://schemas.microsoft.com/office/drawing/2014/main" id="{9472E073-BF74-4529-99F8-DDF4C0E00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0E4013D3-5CA8-48BD-8863-AB2132518B0B}"/>
              </a:ext>
            </a:extLst>
          </p:cNvPr>
          <p:cNvSpPr txBox="1">
            <a:spLocks noGrp="1" noChangeArrowheads="1"/>
          </p:cNvSpPr>
          <p:nvPr>
            <p:ph type="title"/>
          </p:nvPr>
        </p:nvSpPr>
        <p:spPr>
          <a:xfrm>
            <a:off x="358775" y="719138"/>
            <a:ext cx="11472863" cy="817562"/>
          </a:xfrm>
        </p:spPr>
        <p:txBody>
          <a:bodyPr/>
          <a:lstStyle/>
          <a:p>
            <a:pPr eaLnBrk="1"/>
            <a:r>
              <a:rPr lang="nl-BE" altLang="nl-BE"/>
              <a:t>Totaal energieverbruik</a:t>
            </a:r>
          </a:p>
        </p:txBody>
      </p:sp>
      <p:sp>
        <p:nvSpPr>
          <p:cNvPr id="71683" name="Content Placeholder 2">
            <a:extLst>
              <a:ext uri="{FF2B5EF4-FFF2-40B4-BE49-F238E27FC236}">
                <a16:creationId xmlns:a16="http://schemas.microsoft.com/office/drawing/2014/main" id="{2779ED3F-FC36-49E5-8D71-2BEC9D2D4499}"/>
              </a:ext>
            </a:extLst>
          </p:cNvPr>
          <p:cNvSpPr txBox="1">
            <a:spLocks noGrp="1" noChangeArrowheads="1"/>
          </p:cNvSpPr>
          <p:nvPr>
            <p:ph type="body" idx="4294967295"/>
          </p:nvPr>
        </p:nvSpPr>
        <p:spPr bwMode="auto">
          <a:xfrm>
            <a:off x="2235200" y="1457325"/>
            <a:ext cx="7920038" cy="765175"/>
          </a:xfrm>
          <a:solidFill>
            <a:srgbClr val="DEC55B"/>
          </a:solidFill>
          <a:extLst>
            <a:ext uri="{91240B29-F687-4F45-9708-019B960494DF}">
              <a14:hiddenLine xmlns:a14="http://schemas.microsoft.com/office/drawing/2010/main" w="9525">
                <a:solidFill>
                  <a:srgbClr val="000000"/>
                </a:solidFill>
                <a:miter lim="800000"/>
                <a:headEnd/>
                <a:tailEnd/>
              </a14:hiddenLine>
            </a:ext>
          </a:extLst>
        </p:spPr>
        <p:txBody>
          <a:bodyPr numCol="1" anchor="ctr" anchorCtr="1">
            <a:prstTxWarp prst="textNoShape">
              <a:avLst/>
            </a:prstTxWarp>
          </a:bodyPr>
          <a:lstStyle/>
          <a:p>
            <a:pPr marL="0" indent="0" algn="ctr" eaLnBrk="1">
              <a:buFont typeface="Arial" panose="020B0604020202020204" pitchFamily="34" charset="0"/>
              <a:buNone/>
            </a:pPr>
            <a:r>
              <a:rPr lang="nl-BE" altLang="nl-BE" sz="1800" b="1">
                <a:solidFill>
                  <a:srgbClr val="FFFFFF"/>
                </a:solidFill>
              </a:rPr>
              <a:t>In 2020 bedroeg het energieverbruik ca. 26.000.000 MWh.</a:t>
            </a:r>
          </a:p>
          <a:p>
            <a:pPr marL="0" indent="0" algn="ctr" eaLnBrk="1">
              <a:buFont typeface="Arial" panose="020B0604020202020204" pitchFamily="34" charset="0"/>
              <a:buNone/>
            </a:pPr>
            <a:r>
              <a:rPr lang="nl-BE" altLang="nl-BE" sz="1800" b="1">
                <a:solidFill>
                  <a:srgbClr val="FFFFFF"/>
                </a:solidFill>
              </a:rPr>
              <a:t>18,7% van de verbruikte energie wordt binnen de provincie zelf opgewekt. </a:t>
            </a:r>
          </a:p>
        </p:txBody>
      </p:sp>
      <p:sp>
        <p:nvSpPr>
          <p:cNvPr id="71684" name="Slide Number Placeholder 3">
            <a:extLst>
              <a:ext uri="{FF2B5EF4-FFF2-40B4-BE49-F238E27FC236}">
                <a16:creationId xmlns:a16="http://schemas.microsoft.com/office/drawing/2014/main" id="{9C42DC29-E5C7-4485-9A7B-C47C50560441}"/>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AF60EDC1-9057-4B71-B73D-B8AD51B794E9}" type="slidenum">
              <a:rPr lang="en-GB" altLang="nl-BE" sz="700">
                <a:solidFill>
                  <a:srgbClr val="000000"/>
                </a:solidFill>
                <a:latin typeface="Sweco Sans"/>
              </a:rPr>
              <a:pPr eaLnBrk="1" hangingPunct="1"/>
              <a:t>18</a:t>
            </a:fld>
            <a:endParaRPr lang="en-GB" altLang="nl-BE" sz="700">
              <a:solidFill>
                <a:srgbClr val="000000"/>
              </a:solidFill>
              <a:latin typeface="Sweco Sans"/>
            </a:endParaRPr>
          </a:p>
        </p:txBody>
      </p:sp>
      <p:graphicFrame>
        <p:nvGraphicFramePr>
          <p:cNvPr id="5" name="Chart 13">
            <a:extLst>
              <a:ext uri="{FF2B5EF4-FFF2-40B4-BE49-F238E27FC236}">
                <a16:creationId xmlns:a16="http://schemas.microsoft.com/office/drawing/2014/main" id="{6198F611-CBF9-49E4-BCED-A0C9DBC051E7}"/>
              </a:ext>
            </a:extLst>
          </p:cNvPr>
          <p:cNvGraphicFramePr/>
          <p:nvPr/>
        </p:nvGraphicFramePr>
        <p:xfrm>
          <a:off x="1051038" y="2246461"/>
          <a:ext cx="10289624" cy="4250688"/>
        </p:xfrm>
        <a:graphic>
          <a:graphicData uri="http://schemas.openxmlformats.org/drawingml/2006/chart">
            <c:chart xmlns:c="http://schemas.openxmlformats.org/drawingml/2006/chart" xmlns:r="http://schemas.openxmlformats.org/officeDocument/2006/relationships" r:id="rId3"/>
          </a:graphicData>
        </a:graphic>
      </p:graphicFrame>
      <p:cxnSp>
        <p:nvCxnSpPr>
          <p:cNvPr id="71686" name="Straight Connector 6">
            <a:extLst>
              <a:ext uri="{FF2B5EF4-FFF2-40B4-BE49-F238E27FC236}">
                <a16:creationId xmlns:a16="http://schemas.microsoft.com/office/drawing/2014/main" id="{65F7F26F-7B86-438E-972F-F85C77331836}"/>
              </a:ext>
            </a:extLst>
          </p:cNvPr>
          <p:cNvCxnSpPr>
            <a:cxnSpLocks noChangeShapeType="1"/>
          </p:cNvCxnSpPr>
          <p:nvPr/>
        </p:nvCxnSpPr>
        <p:spPr bwMode="auto">
          <a:xfrm flipV="1">
            <a:off x="6775450" y="3317875"/>
            <a:ext cx="0" cy="24130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1687" name="Straight Connector 7">
            <a:extLst>
              <a:ext uri="{FF2B5EF4-FFF2-40B4-BE49-F238E27FC236}">
                <a16:creationId xmlns:a16="http://schemas.microsoft.com/office/drawing/2014/main" id="{B8D5BD0B-7756-4E47-877C-F479C84D7413}"/>
              </a:ext>
            </a:extLst>
          </p:cNvPr>
          <p:cNvCxnSpPr>
            <a:cxnSpLocks noChangeShapeType="1"/>
          </p:cNvCxnSpPr>
          <p:nvPr/>
        </p:nvCxnSpPr>
        <p:spPr bwMode="auto">
          <a:xfrm>
            <a:off x="6775450" y="3321050"/>
            <a:ext cx="167322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1688" name="Straight Arrow Connector 8">
            <a:extLst>
              <a:ext uri="{FF2B5EF4-FFF2-40B4-BE49-F238E27FC236}">
                <a16:creationId xmlns:a16="http://schemas.microsoft.com/office/drawing/2014/main" id="{AE5221D8-7386-495B-A995-ADD10B0F6ABC}"/>
              </a:ext>
            </a:extLst>
          </p:cNvPr>
          <p:cNvCxnSpPr>
            <a:cxnSpLocks noChangeShapeType="1"/>
          </p:cNvCxnSpPr>
          <p:nvPr/>
        </p:nvCxnSpPr>
        <p:spPr bwMode="auto">
          <a:xfrm>
            <a:off x="8448675" y="3321050"/>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71689" name="Straight Connector 9">
            <a:extLst>
              <a:ext uri="{FF2B5EF4-FFF2-40B4-BE49-F238E27FC236}">
                <a16:creationId xmlns:a16="http://schemas.microsoft.com/office/drawing/2014/main" id="{AB407E27-FD39-4ED2-A996-18CB429CFD2D}"/>
              </a:ext>
            </a:extLst>
          </p:cNvPr>
          <p:cNvCxnSpPr>
            <a:cxnSpLocks noChangeShapeType="1"/>
          </p:cNvCxnSpPr>
          <p:nvPr/>
        </p:nvCxnSpPr>
        <p:spPr bwMode="auto">
          <a:xfrm flipV="1">
            <a:off x="2784475" y="2797175"/>
            <a:ext cx="0" cy="657225"/>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1690" name="Straight Connector 10">
            <a:extLst>
              <a:ext uri="{FF2B5EF4-FFF2-40B4-BE49-F238E27FC236}">
                <a16:creationId xmlns:a16="http://schemas.microsoft.com/office/drawing/2014/main" id="{4B41BFC4-919A-4D15-B135-5552AA41F6A8}"/>
              </a:ext>
            </a:extLst>
          </p:cNvPr>
          <p:cNvCxnSpPr>
            <a:cxnSpLocks noChangeShapeType="1"/>
          </p:cNvCxnSpPr>
          <p:nvPr/>
        </p:nvCxnSpPr>
        <p:spPr bwMode="auto">
          <a:xfrm>
            <a:off x="2784475" y="2797175"/>
            <a:ext cx="575468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1691" name="Straight Arrow Connector 11">
            <a:extLst>
              <a:ext uri="{FF2B5EF4-FFF2-40B4-BE49-F238E27FC236}">
                <a16:creationId xmlns:a16="http://schemas.microsoft.com/office/drawing/2014/main" id="{659A0666-2FC9-4E26-83BD-6DD8E5434998}"/>
              </a:ext>
            </a:extLst>
          </p:cNvPr>
          <p:cNvCxnSpPr>
            <a:cxnSpLocks noChangeShapeType="1"/>
          </p:cNvCxnSpPr>
          <p:nvPr/>
        </p:nvCxnSpPr>
        <p:spPr bwMode="auto">
          <a:xfrm>
            <a:off x="8539163" y="2797175"/>
            <a:ext cx="0" cy="8985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71692" name="TextBox 12">
            <a:extLst>
              <a:ext uri="{FF2B5EF4-FFF2-40B4-BE49-F238E27FC236}">
                <a16:creationId xmlns:a16="http://schemas.microsoft.com/office/drawing/2014/main" id="{131D1758-8F4C-4DC2-9F3C-0141AC8797CF}"/>
              </a:ext>
            </a:extLst>
          </p:cNvPr>
          <p:cNvSpPr txBox="1">
            <a:spLocks noChangeArrowheads="1"/>
          </p:cNvSpPr>
          <p:nvPr/>
        </p:nvSpPr>
        <p:spPr bwMode="auto">
          <a:xfrm>
            <a:off x="4300538" y="2797175"/>
            <a:ext cx="684212"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-9%</a:t>
            </a:r>
          </a:p>
        </p:txBody>
      </p:sp>
      <p:sp>
        <p:nvSpPr>
          <p:cNvPr id="71693" name="TextBox 14">
            <a:extLst>
              <a:ext uri="{FF2B5EF4-FFF2-40B4-BE49-F238E27FC236}">
                <a16:creationId xmlns:a16="http://schemas.microsoft.com/office/drawing/2014/main" id="{DD036704-D46F-4B66-8EE9-812FDD63D54B}"/>
              </a:ext>
            </a:extLst>
          </p:cNvPr>
          <p:cNvSpPr txBox="1">
            <a:spLocks noChangeArrowheads="1"/>
          </p:cNvSpPr>
          <p:nvPr/>
        </p:nvSpPr>
        <p:spPr bwMode="auto">
          <a:xfrm>
            <a:off x="7094538" y="3100388"/>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-6%</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D28CED7-C2CC-4AD2-9307-AC1C23BCD774}"/>
              </a:ext>
            </a:extLst>
          </p:cNvPr>
          <p:cNvSpPr txBox="1">
            <a:spLocks noGrp="1" noChangeArrowheads="1"/>
          </p:cNvSpPr>
          <p:nvPr>
            <p:ph type="title"/>
          </p:nvPr>
        </p:nvSpPr>
        <p:spPr>
          <a:xfrm>
            <a:off x="358775" y="719138"/>
            <a:ext cx="11472863" cy="817562"/>
          </a:xfrm>
        </p:spPr>
        <p:txBody>
          <a:bodyPr/>
          <a:lstStyle/>
          <a:p>
            <a:pPr eaLnBrk="1"/>
            <a:r>
              <a:rPr lang="nl-BE" altLang="nl-BE"/>
              <a:t>Energieverbruik per sector</a:t>
            </a:r>
            <a:endParaRPr lang="nl-BE" altLang="nl-BE">
              <a:solidFill>
                <a:srgbClr val="95B7FC"/>
              </a:solidFill>
            </a:endParaRPr>
          </a:p>
        </p:txBody>
      </p:sp>
      <p:graphicFrame>
        <p:nvGraphicFramePr>
          <p:cNvPr id="3" name="Chart 15">
            <a:extLst>
              <a:ext uri="{FF2B5EF4-FFF2-40B4-BE49-F238E27FC236}">
                <a16:creationId xmlns:a16="http://schemas.microsoft.com/office/drawing/2014/main" id="{BE2D4F14-F2A3-481D-BF6E-E54A3C25B8DA}"/>
              </a:ext>
            </a:extLst>
          </p:cNvPr>
          <p:cNvGraphicFramePr/>
          <p:nvPr/>
        </p:nvGraphicFramePr>
        <p:xfrm>
          <a:off x="3215478" y="1671047"/>
          <a:ext cx="5759448" cy="4579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3732" name="Chart 16">
            <a:extLst>
              <a:ext uri="{FF2B5EF4-FFF2-40B4-BE49-F238E27FC236}">
                <a16:creationId xmlns:a16="http://schemas.microsoft.com/office/drawing/2014/main" id="{5BE9A079-C6ED-4DD1-8271-6059243D703E}"/>
              </a:ext>
            </a:extLst>
          </p:cNvPr>
          <p:cNvGraphicFramePr>
            <a:graphicFrameLocks/>
          </p:cNvGraphicFramePr>
          <p:nvPr/>
        </p:nvGraphicFramePr>
        <p:xfrm>
          <a:off x="6651625" y="25400"/>
          <a:ext cx="4498975" cy="2333625"/>
        </p:xfrm>
        <a:graphic>
          <a:graphicData uri="http://schemas.openxmlformats.org/presentationml/2006/ole">
            <mc:AlternateContent xmlns:mc="http://schemas.openxmlformats.org/markup-compatibility/2006">
              <mc:Choice xmlns:v="urn:schemas-microsoft-com:vml" Requires="v">
                <p:oleObj spid="_x0000_s73733" name="Chart" r:id="rId5" imgW="4505334" imgH="2334970" progId="Excel.Chart.8">
                  <p:embed/>
                </p:oleObj>
              </mc:Choice>
              <mc:Fallback>
                <p:oleObj name="Chart" r:id="rId5" imgW="4505334" imgH="2334970" progId="Excel.Chart.8">
                  <p:embed/>
                  <p:pic>
                    <p:nvPicPr>
                      <p:cNvPr id="0" name="Char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625" y="25400"/>
                        <a:ext cx="4498975" cy="233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EC45774-4C8B-4B9B-A711-2927C5C037B2}"/>
              </a:ext>
            </a:extLst>
          </p:cNvPr>
          <p:cNvSpPr txBox="1">
            <a:spLocks noGrp="1" noChangeArrowheads="1"/>
          </p:cNvSpPr>
          <p:nvPr>
            <p:ph type="title"/>
          </p:nvPr>
        </p:nvSpPr>
        <p:spPr/>
        <p:txBody>
          <a:bodyPr/>
          <a:lstStyle/>
          <a:p>
            <a:pPr eaLnBrk="1"/>
            <a:r>
              <a:rPr lang="nl-BE" altLang="nl-BE"/>
              <a:t>Agenda</a:t>
            </a:r>
          </a:p>
        </p:txBody>
      </p:sp>
      <p:sp>
        <p:nvSpPr>
          <p:cNvPr id="38915" name="Content Placeholder 2">
            <a:extLst>
              <a:ext uri="{FF2B5EF4-FFF2-40B4-BE49-F238E27FC236}">
                <a16:creationId xmlns:a16="http://schemas.microsoft.com/office/drawing/2014/main" id="{4D533922-8858-48F7-AA35-B3DEC2224E9C}"/>
              </a:ext>
            </a:extLst>
          </p:cNvPr>
          <p:cNvSpPr txBox="1">
            <a:spLocks noGrp="1" noChangeArrowheads="1"/>
          </p:cNvSpPr>
          <p:nvPr>
            <p:ph type="body" idx="4294967295"/>
          </p:nvPr>
        </p:nvSpPr>
        <p:spPr bwMode="auto">
          <a:xfrm>
            <a:off x="719138" y="1612900"/>
            <a:ext cx="5178425" cy="397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sz="2000"/>
              <a:t>Doelstelling</a:t>
            </a:r>
          </a:p>
          <a:p>
            <a:pPr eaLnBrk="1"/>
            <a:r>
              <a:rPr lang="nl-BE" altLang="nl-BE" sz="2000"/>
              <a:t>Methode</a:t>
            </a:r>
          </a:p>
          <a:p>
            <a:pPr eaLnBrk="1"/>
            <a:r>
              <a:rPr lang="nl-BE" altLang="nl-BE" sz="2000"/>
              <a:t>Kerncijfers</a:t>
            </a:r>
          </a:p>
          <a:p>
            <a:pPr eaLnBrk="1"/>
            <a:r>
              <a:rPr lang="nl-BE" altLang="nl-BE" sz="2000"/>
              <a:t>Detailcijfers</a:t>
            </a:r>
          </a:p>
          <a:p>
            <a:pPr eaLnBrk="1"/>
            <a:r>
              <a:rPr lang="nl-BE" altLang="nl-BE" sz="2000"/>
              <a:t>Conclusies</a:t>
            </a:r>
          </a:p>
          <a:p>
            <a:pPr eaLnBrk="1"/>
            <a:r>
              <a:rPr lang="nl-BE" altLang="nl-BE" sz="2000"/>
              <a:t>Vragen</a:t>
            </a:r>
          </a:p>
        </p:txBody>
      </p:sp>
      <p:sp>
        <p:nvSpPr>
          <p:cNvPr id="38916" name="Slide Number Placeholder 3">
            <a:extLst>
              <a:ext uri="{FF2B5EF4-FFF2-40B4-BE49-F238E27FC236}">
                <a16:creationId xmlns:a16="http://schemas.microsoft.com/office/drawing/2014/main" id="{A20B9FC2-ED0A-4B7D-BE7C-70DCF8615FE5}"/>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2CAB113F-866E-4149-A9B8-31519E47C133}" type="slidenum">
              <a:rPr lang="en-GB" altLang="nl-BE" sz="700">
                <a:solidFill>
                  <a:srgbClr val="000000"/>
                </a:solidFill>
                <a:latin typeface="Sweco Sans"/>
              </a:rPr>
              <a:pPr eaLnBrk="1" hangingPunct="1"/>
              <a:t>2</a:t>
            </a:fld>
            <a:endParaRPr lang="en-GB" altLang="nl-BE" sz="700">
              <a:solidFill>
                <a:srgbClr val="000000"/>
              </a:solidFill>
              <a:latin typeface="Sweco Sans"/>
            </a:endParaRPr>
          </a:p>
        </p:txBody>
      </p:sp>
      <p:pic>
        <p:nvPicPr>
          <p:cNvPr id="38917" name="Picture 8" descr="A group of people sitting around a table with a computer and papers&#10;&#10;Description automatically generated with low confidence">
            <a:extLst>
              <a:ext uri="{FF2B5EF4-FFF2-40B4-BE49-F238E27FC236}">
                <a16:creationId xmlns:a16="http://schemas.microsoft.com/office/drawing/2014/main" id="{BB68F513-7432-45A6-BA28-B0AE6B1D6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238" y="0"/>
            <a:ext cx="4576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E829E43-D004-45C0-98B5-DA693B668A9B}"/>
              </a:ext>
            </a:extLst>
          </p:cNvPr>
          <p:cNvSpPr txBox="1">
            <a:spLocks noGrp="1" noChangeArrowheads="1"/>
          </p:cNvSpPr>
          <p:nvPr>
            <p:ph type="title"/>
          </p:nvPr>
        </p:nvSpPr>
        <p:spPr>
          <a:xfrm>
            <a:off x="358775" y="719138"/>
            <a:ext cx="11472863" cy="817562"/>
          </a:xfrm>
        </p:spPr>
        <p:txBody>
          <a:bodyPr/>
          <a:lstStyle/>
          <a:p>
            <a:pPr eaLnBrk="1"/>
            <a:r>
              <a:rPr lang="nl-BE" altLang="nl-BE"/>
              <a:t>Energieverbruik per energiedrager</a:t>
            </a:r>
            <a:endParaRPr lang="nl-BE" altLang="nl-BE">
              <a:solidFill>
                <a:srgbClr val="95B7FC"/>
              </a:solidFill>
            </a:endParaRPr>
          </a:p>
        </p:txBody>
      </p:sp>
      <p:graphicFrame>
        <p:nvGraphicFramePr>
          <p:cNvPr id="3" name="Chart 5">
            <a:extLst>
              <a:ext uri="{FF2B5EF4-FFF2-40B4-BE49-F238E27FC236}">
                <a16:creationId xmlns:a16="http://schemas.microsoft.com/office/drawing/2014/main" id="{88DC3BF9-8F12-4138-8483-3674FEB5E0E9}"/>
              </a:ext>
            </a:extLst>
          </p:cNvPr>
          <p:cNvGraphicFramePr/>
          <p:nvPr/>
        </p:nvGraphicFramePr>
        <p:xfrm>
          <a:off x="358773" y="1393829"/>
          <a:ext cx="11249021" cy="48799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name="Slide46">
    <p:bg>
      <p:bgPr>
        <a:solidFill>
          <a:srgbClr val="FFFFFF"/>
        </a:solidFill>
        <a:effectLst/>
      </p:bgPr>
    </p:bg>
    <p:spTree>
      <p:nvGrpSpPr>
        <p:cNvPr id="1" name=""/>
        <p:cNvGrpSpPr/>
        <p:nvPr/>
      </p:nvGrpSpPr>
      <p:grpSpPr>
        <a:xfrm>
          <a:off x="0" y="0"/>
          <a:ext cx="0" cy="0"/>
          <a:chOff x="0" y="0"/>
          <a:chExt cx="0" cy="0"/>
        </a:xfrm>
      </p:grpSpPr>
      <p:pic>
        <p:nvPicPr>
          <p:cNvPr id="77826" name="Picture 9">
            <a:extLst>
              <a:ext uri="{FF2B5EF4-FFF2-40B4-BE49-F238E27FC236}">
                <a16:creationId xmlns:a16="http://schemas.microsoft.com/office/drawing/2014/main" id="{CF18EBA8-F54F-48AF-8700-C0F0B3F17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a:extLst>
              <a:ext uri="{FF2B5EF4-FFF2-40B4-BE49-F238E27FC236}">
                <a16:creationId xmlns:a16="http://schemas.microsoft.com/office/drawing/2014/main" id="{63B3B764-427C-468F-B523-A039F3ADB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Slide Number Placeholder 1">
            <a:extLst>
              <a:ext uri="{FF2B5EF4-FFF2-40B4-BE49-F238E27FC236}">
                <a16:creationId xmlns:a16="http://schemas.microsoft.com/office/drawing/2014/main" id="{D23E22A2-7841-4EBB-ADCA-1CC20E1B75B4}"/>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B583ED8D-A787-4BFF-9694-7B1A7A8368D6}" type="slidenum">
              <a:rPr lang="en-GB" altLang="nl-BE" sz="700">
                <a:solidFill>
                  <a:srgbClr val="000000"/>
                </a:solidFill>
                <a:latin typeface="Sweco Sans"/>
              </a:rPr>
              <a:pPr eaLnBrk="1" hangingPunct="1"/>
              <a:t>21</a:t>
            </a:fld>
            <a:endParaRPr lang="en-GB" altLang="nl-BE" sz="700">
              <a:solidFill>
                <a:srgbClr val="000000"/>
              </a:solidFill>
              <a:latin typeface="Sweco Sans"/>
            </a:endParaRPr>
          </a:p>
        </p:txBody>
      </p:sp>
      <p:grpSp>
        <p:nvGrpSpPr>
          <p:cNvPr id="77829" name="SP Agenda Section">
            <a:extLst>
              <a:ext uri="{FF2B5EF4-FFF2-40B4-BE49-F238E27FC236}">
                <a16:creationId xmlns:a16="http://schemas.microsoft.com/office/drawing/2014/main" id="{314A0087-DF47-4539-8981-896A5E49A3BD}"/>
              </a:ext>
            </a:extLst>
          </p:cNvPr>
          <p:cNvGrpSpPr>
            <a:grpSpLocks/>
          </p:cNvGrpSpPr>
          <p:nvPr/>
        </p:nvGrpSpPr>
        <p:grpSpPr bwMode="auto">
          <a:xfrm>
            <a:off x="431800" y="1439863"/>
            <a:ext cx="10645775" cy="5970587"/>
            <a:chOff x="431999" y="1439997"/>
            <a:chExt cx="10646112" cy="5969970"/>
          </a:xfrm>
        </p:grpSpPr>
        <p:sp>
          <p:nvSpPr>
            <p:cNvPr id="77832" name="Section Title">
              <a:hlinkClick r:id="rId5" action="ppaction://hlinksldjump"/>
              <a:extLst>
                <a:ext uri="{FF2B5EF4-FFF2-40B4-BE49-F238E27FC236}">
                  <a16:creationId xmlns:a16="http://schemas.microsoft.com/office/drawing/2014/main" id="{84E8FFB2-31B5-4343-875D-3DC95E50141F}"/>
                </a:ext>
              </a:extLst>
            </p:cNvPr>
            <p:cNvSpPr txBox="1">
              <a:spLocks noChangeArrowheads="1"/>
            </p:cNvSpPr>
            <p:nvPr/>
          </p:nvSpPr>
          <p:spPr bwMode="auto">
            <a:xfrm>
              <a:off x="1574112" y="2726365"/>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6500">
                  <a:solidFill>
                    <a:srgbClr val="000000"/>
                  </a:solidFill>
                  <a:latin typeface="Sweco Sans"/>
                </a:rPr>
                <a:t>Detailcijfers</a:t>
              </a:r>
            </a:p>
            <a:p>
              <a:pPr eaLnBrk="1" hangingPunct="1">
                <a:lnSpc>
                  <a:spcPct val="83000"/>
                </a:lnSpc>
              </a:pPr>
              <a:r>
                <a:rPr lang="en-GB" altLang="nl-BE" sz="3200">
                  <a:solidFill>
                    <a:srgbClr val="000000"/>
                  </a:solidFill>
                  <a:latin typeface="Sweco Sans"/>
                </a:rPr>
                <a:t>3) Energieproductie</a:t>
              </a:r>
            </a:p>
          </p:txBody>
        </p:sp>
        <p:sp>
          <p:nvSpPr>
            <p:cNvPr id="77833" name="Section Number">
              <a:hlinkClick r:id="rId5" action="ppaction://hlinksldjump"/>
              <a:extLst>
                <a:ext uri="{FF2B5EF4-FFF2-40B4-BE49-F238E27FC236}">
                  <a16:creationId xmlns:a16="http://schemas.microsoft.com/office/drawing/2014/main" id="{D8CF388A-B4C2-497F-904D-89562D87EB99}"/>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endParaRPr lang="en-GB" altLang="nl-BE" sz="8000">
                <a:solidFill>
                  <a:srgbClr val="000000"/>
                </a:solidFill>
                <a:latin typeface="Sweco Sans"/>
              </a:endParaRPr>
            </a:p>
          </p:txBody>
        </p:sp>
        <p:sp>
          <p:nvSpPr>
            <p:cNvPr id="77834" name="Slide Number">
              <a:hlinkClick r:id="rId5" action="ppaction://hlinksldjump"/>
              <a:extLst>
                <a:ext uri="{FF2B5EF4-FFF2-40B4-BE49-F238E27FC236}">
                  <a16:creationId xmlns:a16="http://schemas.microsoft.com/office/drawing/2014/main" id="{394B5F2A-96F2-48E8-B1F7-432581618F67}"/>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5</a:t>
              </a:r>
            </a:p>
          </p:txBody>
        </p:sp>
      </p:grpSp>
      <p:pic>
        <p:nvPicPr>
          <p:cNvPr id="77830" name="Picture 8">
            <a:extLst>
              <a:ext uri="{FF2B5EF4-FFF2-40B4-BE49-F238E27FC236}">
                <a16:creationId xmlns:a16="http://schemas.microsoft.com/office/drawing/2014/main" id="{05A9541C-C20C-43C6-A3CA-96C3446571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31" name="Picture 11" descr="Logo&#10;&#10;Description automatically generated">
            <a:extLst>
              <a:ext uri="{FF2B5EF4-FFF2-40B4-BE49-F238E27FC236}">
                <a16:creationId xmlns:a16="http://schemas.microsoft.com/office/drawing/2014/main" id="{9E83F4A4-E47D-43DD-AA4D-90CD4368F3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FF9E4FF-2966-4153-82CC-5D341BF8B8D7}"/>
              </a:ext>
            </a:extLst>
          </p:cNvPr>
          <p:cNvSpPr txBox="1">
            <a:spLocks noGrp="1" noChangeArrowheads="1"/>
          </p:cNvSpPr>
          <p:nvPr>
            <p:ph type="title"/>
          </p:nvPr>
        </p:nvSpPr>
        <p:spPr>
          <a:xfrm>
            <a:off x="358775" y="719138"/>
            <a:ext cx="11472863" cy="817562"/>
          </a:xfrm>
        </p:spPr>
        <p:txBody>
          <a:bodyPr/>
          <a:lstStyle/>
          <a:p>
            <a:pPr eaLnBrk="1"/>
            <a:r>
              <a:rPr lang="nl-BE" altLang="nl-BE"/>
              <a:t>Elektriciteitsproductie</a:t>
            </a:r>
          </a:p>
        </p:txBody>
      </p:sp>
      <p:sp>
        <p:nvSpPr>
          <p:cNvPr id="79875" name="Content Placeholder 2">
            <a:extLst>
              <a:ext uri="{FF2B5EF4-FFF2-40B4-BE49-F238E27FC236}">
                <a16:creationId xmlns:a16="http://schemas.microsoft.com/office/drawing/2014/main" id="{CC5FAF66-D755-4432-BB77-E51376244150}"/>
              </a:ext>
            </a:extLst>
          </p:cNvPr>
          <p:cNvSpPr txBox="1">
            <a:spLocks noGrp="1" noChangeArrowheads="1"/>
          </p:cNvSpPr>
          <p:nvPr>
            <p:ph type="body" idx="4294967295"/>
          </p:nvPr>
        </p:nvSpPr>
        <p:spPr bwMode="auto">
          <a:xfrm>
            <a:off x="1414463" y="1504950"/>
            <a:ext cx="9361487" cy="685800"/>
          </a:xfrm>
          <a:solidFill>
            <a:srgbClr val="DEC55B"/>
          </a:solidFill>
          <a:extLst>
            <a:ext uri="{91240B29-F687-4F45-9708-019B960494DF}">
              <a14:hiddenLine xmlns:a14="http://schemas.microsoft.com/office/drawing/2010/main" w="9525">
                <a:solidFill>
                  <a:srgbClr val="000000"/>
                </a:solidFill>
                <a:miter lim="800000"/>
                <a:headEnd/>
                <a:tailEnd/>
              </a14:hiddenLine>
            </a:ext>
          </a:extLst>
        </p:spPr>
        <p:txBody>
          <a:bodyPr numCol="1" anchor="ctr" anchorCtr="1">
            <a:prstTxWarp prst="textNoShape">
              <a:avLst/>
            </a:prstTxWarp>
          </a:bodyPr>
          <a:lstStyle/>
          <a:p>
            <a:pPr marL="0" indent="0" algn="ctr" eaLnBrk="1">
              <a:buFont typeface="Arial" panose="020B0604020202020204" pitchFamily="34" charset="0"/>
              <a:buNone/>
            </a:pPr>
            <a:r>
              <a:rPr lang="nl-BE" altLang="nl-BE" sz="1800" b="1">
                <a:solidFill>
                  <a:srgbClr val="FFFFFF"/>
                </a:solidFill>
              </a:rPr>
              <a:t>Bij de energieproductie valt vooral de snelle stijging van zonne-energie en windkracht op, hoewel deze bronnen nog steeds een minderheid van de elektriciteitsproductie uitmaken in 2020.</a:t>
            </a:r>
          </a:p>
        </p:txBody>
      </p:sp>
      <p:sp>
        <p:nvSpPr>
          <p:cNvPr id="79876" name="Slide Number Placeholder 3">
            <a:extLst>
              <a:ext uri="{FF2B5EF4-FFF2-40B4-BE49-F238E27FC236}">
                <a16:creationId xmlns:a16="http://schemas.microsoft.com/office/drawing/2014/main" id="{24BD7526-45C1-403D-B67F-AE08C3817F44}"/>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112817B0-F806-4A98-9B6F-C22A8506A0D0}" type="slidenum">
              <a:rPr lang="en-GB" altLang="nl-BE" sz="700">
                <a:solidFill>
                  <a:srgbClr val="000000"/>
                </a:solidFill>
                <a:latin typeface="Sweco Sans"/>
              </a:rPr>
              <a:pPr eaLnBrk="1" hangingPunct="1"/>
              <a:t>22</a:t>
            </a:fld>
            <a:endParaRPr lang="en-GB" altLang="nl-BE" sz="700">
              <a:solidFill>
                <a:srgbClr val="000000"/>
              </a:solidFill>
              <a:latin typeface="Sweco Sans"/>
            </a:endParaRPr>
          </a:p>
        </p:txBody>
      </p:sp>
      <p:graphicFrame>
        <p:nvGraphicFramePr>
          <p:cNvPr id="5" name="Chart 13">
            <a:extLst>
              <a:ext uri="{FF2B5EF4-FFF2-40B4-BE49-F238E27FC236}">
                <a16:creationId xmlns:a16="http://schemas.microsoft.com/office/drawing/2014/main" id="{6C023AE4-E27A-4858-A4B5-A0A591A8F8E8}"/>
              </a:ext>
            </a:extLst>
          </p:cNvPr>
          <p:cNvGraphicFramePr/>
          <p:nvPr/>
        </p:nvGraphicFramePr>
        <p:xfrm>
          <a:off x="806500" y="2428966"/>
          <a:ext cx="10813072" cy="3527426"/>
        </p:xfrm>
        <a:graphic>
          <a:graphicData uri="http://schemas.openxmlformats.org/drawingml/2006/chart">
            <c:chart xmlns:c="http://schemas.openxmlformats.org/drawingml/2006/chart" xmlns:r="http://schemas.openxmlformats.org/officeDocument/2006/relationships" r:id="rId3"/>
          </a:graphicData>
        </a:graphic>
      </p:graphicFrame>
      <p:sp>
        <p:nvSpPr>
          <p:cNvPr id="79878" name="TextBox 14">
            <a:extLst>
              <a:ext uri="{FF2B5EF4-FFF2-40B4-BE49-F238E27FC236}">
                <a16:creationId xmlns:a16="http://schemas.microsoft.com/office/drawing/2014/main" id="{6F5AD71B-6FB6-4D51-A5B0-F1DA66B2A591}"/>
              </a:ext>
            </a:extLst>
          </p:cNvPr>
          <p:cNvSpPr txBox="1">
            <a:spLocks noChangeArrowheads="1"/>
          </p:cNvSpPr>
          <p:nvPr/>
        </p:nvSpPr>
        <p:spPr bwMode="auto">
          <a:xfrm>
            <a:off x="8990013" y="4773613"/>
            <a:ext cx="68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600">
                <a:solidFill>
                  <a:srgbClr val="000000"/>
                </a:solidFill>
                <a:latin typeface="Sweco Sans"/>
              </a:rPr>
              <a:t>17%</a:t>
            </a:r>
          </a:p>
        </p:txBody>
      </p:sp>
      <p:sp>
        <p:nvSpPr>
          <p:cNvPr id="79879" name="TextBox 15">
            <a:extLst>
              <a:ext uri="{FF2B5EF4-FFF2-40B4-BE49-F238E27FC236}">
                <a16:creationId xmlns:a16="http://schemas.microsoft.com/office/drawing/2014/main" id="{C4BED011-D18A-45D4-9872-D276CF261C14}"/>
              </a:ext>
            </a:extLst>
          </p:cNvPr>
          <p:cNvSpPr txBox="1">
            <a:spLocks noChangeArrowheads="1"/>
          </p:cNvSpPr>
          <p:nvPr/>
        </p:nvSpPr>
        <p:spPr bwMode="auto">
          <a:xfrm>
            <a:off x="8990013" y="5281613"/>
            <a:ext cx="68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600">
                <a:solidFill>
                  <a:srgbClr val="000000"/>
                </a:solidFill>
                <a:latin typeface="Sweco Sans"/>
              </a:rPr>
              <a:t>15%</a:t>
            </a:r>
          </a:p>
        </p:txBody>
      </p:sp>
      <p:cxnSp>
        <p:nvCxnSpPr>
          <p:cNvPr id="79880" name="Straight Connector 6">
            <a:extLst>
              <a:ext uri="{FF2B5EF4-FFF2-40B4-BE49-F238E27FC236}">
                <a16:creationId xmlns:a16="http://schemas.microsoft.com/office/drawing/2014/main" id="{6CC5D91D-11A0-4378-8747-0FCCABD4BD15}"/>
              </a:ext>
            </a:extLst>
          </p:cNvPr>
          <p:cNvCxnSpPr>
            <a:cxnSpLocks noChangeShapeType="1"/>
          </p:cNvCxnSpPr>
          <p:nvPr/>
        </p:nvCxnSpPr>
        <p:spPr bwMode="auto">
          <a:xfrm flipV="1">
            <a:off x="8729663" y="4897438"/>
            <a:ext cx="376237" cy="192087"/>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1" name="Straight Connector 20">
            <a:extLst>
              <a:ext uri="{FF2B5EF4-FFF2-40B4-BE49-F238E27FC236}">
                <a16:creationId xmlns:a16="http://schemas.microsoft.com/office/drawing/2014/main" id="{A68102B8-7F70-4B15-96BA-1A1D8324AC81}"/>
              </a:ext>
            </a:extLst>
          </p:cNvPr>
          <p:cNvCxnSpPr>
            <a:cxnSpLocks noChangeShapeType="1"/>
          </p:cNvCxnSpPr>
          <p:nvPr/>
        </p:nvCxnSpPr>
        <p:spPr bwMode="auto">
          <a:xfrm>
            <a:off x="8729663" y="5381625"/>
            <a:ext cx="376237" cy="23813"/>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2" name="Straight Connector 12">
            <a:extLst>
              <a:ext uri="{FF2B5EF4-FFF2-40B4-BE49-F238E27FC236}">
                <a16:creationId xmlns:a16="http://schemas.microsoft.com/office/drawing/2014/main" id="{A6F6BDC9-BF79-4D94-A219-2346F0541DE3}"/>
              </a:ext>
            </a:extLst>
          </p:cNvPr>
          <p:cNvCxnSpPr>
            <a:cxnSpLocks noChangeShapeType="1"/>
          </p:cNvCxnSpPr>
          <p:nvPr/>
        </p:nvCxnSpPr>
        <p:spPr bwMode="auto">
          <a:xfrm flipV="1">
            <a:off x="6751638" y="3203575"/>
            <a:ext cx="0" cy="550863"/>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3" name="Straight Connector 16">
            <a:extLst>
              <a:ext uri="{FF2B5EF4-FFF2-40B4-BE49-F238E27FC236}">
                <a16:creationId xmlns:a16="http://schemas.microsoft.com/office/drawing/2014/main" id="{FAD9E811-8DB7-4310-A4A4-16D9CC3C6621}"/>
              </a:ext>
            </a:extLst>
          </p:cNvPr>
          <p:cNvCxnSpPr>
            <a:cxnSpLocks noChangeShapeType="1"/>
          </p:cNvCxnSpPr>
          <p:nvPr/>
        </p:nvCxnSpPr>
        <p:spPr bwMode="auto">
          <a:xfrm>
            <a:off x="6751638" y="3203575"/>
            <a:ext cx="1817687"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4" name="Straight Arrow Connector 17">
            <a:extLst>
              <a:ext uri="{FF2B5EF4-FFF2-40B4-BE49-F238E27FC236}">
                <a16:creationId xmlns:a16="http://schemas.microsoft.com/office/drawing/2014/main" id="{0B6A7268-C977-46AD-923F-9944AE527297}"/>
              </a:ext>
            </a:extLst>
          </p:cNvPr>
          <p:cNvCxnSpPr>
            <a:cxnSpLocks noChangeShapeType="1"/>
          </p:cNvCxnSpPr>
          <p:nvPr/>
        </p:nvCxnSpPr>
        <p:spPr bwMode="auto">
          <a:xfrm>
            <a:off x="8569325" y="3203575"/>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79885" name="Straight Connector 18">
            <a:extLst>
              <a:ext uri="{FF2B5EF4-FFF2-40B4-BE49-F238E27FC236}">
                <a16:creationId xmlns:a16="http://schemas.microsoft.com/office/drawing/2014/main" id="{44C4DA53-5D18-422C-86A6-0A1BA6C17C19}"/>
              </a:ext>
            </a:extLst>
          </p:cNvPr>
          <p:cNvCxnSpPr>
            <a:cxnSpLocks noChangeShapeType="1"/>
          </p:cNvCxnSpPr>
          <p:nvPr/>
        </p:nvCxnSpPr>
        <p:spPr bwMode="auto">
          <a:xfrm flipV="1">
            <a:off x="2417763" y="3100388"/>
            <a:ext cx="0" cy="1135062"/>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6" name="Straight Connector 19">
            <a:extLst>
              <a:ext uri="{FF2B5EF4-FFF2-40B4-BE49-F238E27FC236}">
                <a16:creationId xmlns:a16="http://schemas.microsoft.com/office/drawing/2014/main" id="{B1CF8ABE-1832-4558-9A4D-150CAF5244DD}"/>
              </a:ext>
            </a:extLst>
          </p:cNvPr>
          <p:cNvCxnSpPr>
            <a:cxnSpLocks noChangeShapeType="1"/>
          </p:cNvCxnSpPr>
          <p:nvPr/>
        </p:nvCxnSpPr>
        <p:spPr bwMode="auto">
          <a:xfrm>
            <a:off x="2417763" y="3082925"/>
            <a:ext cx="6240462"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79887" name="Straight Arrow Connector 21">
            <a:extLst>
              <a:ext uri="{FF2B5EF4-FFF2-40B4-BE49-F238E27FC236}">
                <a16:creationId xmlns:a16="http://schemas.microsoft.com/office/drawing/2014/main" id="{88958E0E-0D32-4258-87A5-84EAC5E8357C}"/>
              </a:ext>
            </a:extLst>
          </p:cNvPr>
          <p:cNvCxnSpPr>
            <a:cxnSpLocks noChangeShapeType="1"/>
          </p:cNvCxnSpPr>
          <p:nvPr/>
        </p:nvCxnSpPr>
        <p:spPr bwMode="auto">
          <a:xfrm>
            <a:off x="8658225" y="3100388"/>
            <a:ext cx="0" cy="477837"/>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79888" name="TextBox 22">
            <a:extLst>
              <a:ext uri="{FF2B5EF4-FFF2-40B4-BE49-F238E27FC236}">
                <a16:creationId xmlns:a16="http://schemas.microsoft.com/office/drawing/2014/main" id="{0B97AC10-9807-48A2-B334-2AC5BE3422D2}"/>
              </a:ext>
            </a:extLst>
          </p:cNvPr>
          <p:cNvSpPr txBox="1">
            <a:spLocks noChangeArrowheads="1"/>
          </p:cNvSpPr>
          <p:nvPr/>
        </p:nvSpPr>
        <p:spPr bwMode="auto">
          <a:xfrm>
            <a:off x="4422775" y="3082925"/>
            <a:ext cx="684213"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+50%</a:t>
            </a:r>
          </a:p>
        </p:txBody>
      </p:sp>
      <p:sp>
        <p:nvSpPr>
          <p:cNvPr id="79889" name="TextBox 23">
            <a:extLst>
              <a:ext uri="{FF2B5EF4-FFF2-40B4-BE49-F238E27FC236}">
                <a16:creationId xmlns:a16="http://schemas.microsoft.com/office/drawing/2014/main" id="{AD5A2A13-2280-48C0-A956-49483E605D6E}"/>
              </a:ext>
            </a:extLst>
          </p:cNvPr>
          <p:cNvSpPr txBox="1">
            <a:spLocks noChangeArrowheads="1"/>
          </p:cNvSpPr>
          <p:nvPr/>
        </p:nvSpPr>
        <p:spPr bwMode="auto">
          <a:xfrm>
            <a:off x="7231063" y="3203575"/>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+9%</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graphicFrame>
        <p:nvGraphicFramePr>
          <p:cNvPr id="2" name="Grafiek 65">
            <a:extLst>
              <a:ext uri="{FF2B5EF4-FFF2-40B4-BE49-F238E27FC236}">
                <a16:creationId xmlns:a16="http://schemas.microsoft.com/office/drawing/2014/main" id="{53CA1C1B-8AD7-4EF1-9335-5A1B6E4CAE3F}"/>
              </a:ext>
            </a:extLst>
          </p:cNvPr>
          <p:cNvGraphicFramePr/>
          <p:nvPr/>
        </p:nvGraphicFramePr>
        <p:xfrm>
          <a:off x="1656124" y="1537078"/>
          <a:ext cx="9566653" cy="4336167"/>
        </p:xfrm>
        <a:graphic>
          <a:graphicData uri="http://schemas.openxmlformats.org/drawingml/2006/chart">
            <c:chart xmlns:c="http://schemas.openxmlformats.org/drawingml/2006/chart" xmlns:r="http://schemas.openxmlformats.org/officeDocument/2006/relationships" r:id="rId3"/>
          </a:graphicData>
        </a:graphic>
      </p:graphicFrame>
      <p:sp>
        <p:nvSpPr>
          <p:cNvPr id="81923" name="Title 1">
            <a:extLst>
              <a:ext uri="{FF2B5EF4-FFF2-40B4-BE49-F238E27FC236}">
                <a16:creationId xmlns:a16="http://schemas.microsoft.com/office/drawing/2014/main" id="{05FCE9C8-CFE6-4B06-BE70-18A4FD06B821}"/>
              </a:ext>
            </a:extLst>
          </p:cNvPr>
          <p:cNvSpPr txBox="1">
            <a:spLocks noGrp="1" noChangeArrowheads="1"/>
          </p:cNvSpPr>
          <p:nvPr>
            <p:ph type="title"/>
          </p:nvPr>
        </p:nvSpPr>
        <p:spPr>
          <a:xfrm>
            <a:off x="358775" y="719138"/>
            <a:ext cx="11472863" cy="817562"/>
          </a:xfrm>
        </p:spPr>
        <p:txBody>
          <a:bodyPr/>
          <a:lstStyle/>
          <a:p>
            <a:pPr eaLnBrk="1"/>
            <a:r>
              <a:rPr lang="nl-BE" altLang="nl-BE"/>
              <a:t>Warmteproductie</a:t>
            </a:r>
          </a:p>
        </p:txBody>
      </p:sp>
      <p:sp>
        <p:nvSpPr>
          <p:cNvPr id="81924" name="Slide Number Placeholder 3">
            <a:extLst>
              <a:ext uri="{FF2B5EF4-FFF2-40B4-BE49-F238E27FC236}">
                <a16:creationId xmlns:a16="http://schemas.microsoft.com/office/drawing/2014/main" id="{ED661070-FE59-4E58-8E0C-15A3BC23DAA7}"/>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FE0D920C-A8DC-4147-A974-FDB1400C7F42}" type="slidenum">
              <a:rPr lang="en-GB" altLang="nl-BE" sz="700">
                <a:solidFill>
                  <a:srgbClr val="000000"/>
                </a:solidFill>
                <a:latin typeface="Sweco Sans"/>
              </a:rPr>
              <a:pPr eaLnBrk="1" hangingPunct="1"/>
              <a:t>23</a:t>
            </a:fld>
            <a:endParaRPr lang="en-GB" altLang="nl-BE" sz="700">
              <a:solidFill>
                <a:srgbClr val="000000"/>
              </a:solidFill>
              <a:latin typeface="Sweco Sans"/>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name="Slide39">
    <p:spTree>
      <p:nvGrpSpPr>
        <p:cNvPr id="1" name=""/>
        <p:cNvGrpSpPr/>
        <p:nvPr/>
      </p:nvGrpSpPr>
      <p:grpSpPr>
        <a:xfrm>
          <a:off x="0" y="0"/>
          <a:ext cx="0" cy="0"/>
          <a:chOff x="0" y="0"/>
          <a:chExt cx="0" cy="0"/>
        </a:xfrm>
      </p:grpSpPr>
      <p:pic>
        <p:nvPicPr>
          <p:cNvPr id="83970" name="Picture 9">
            <a:extLst>
              <a:ext uri="{FF2B5EF4-FFF2-40B4-BE49-F238E27FC236}">
                <a16:creationId xmlns:a16="http://schemas.microsoft.com/office/drawing/2014/main" id="{108EA0A9-EBB6-4035-A15A-5C06A5D96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
            <a:extLst>
              <a:ext uri="{FF2B5EF4-FFF2-40B4-BE49-F238E27FC236}">
                <a16:creationId xmlns:a16="http://schemas.microsoft.com/office/drawing/2014/main" id="{615FE331-0935-41BF-8A27-F765A8D7B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lide Number Placeholder 1">
            <a:extLst>
              <a:ext uri="{FF2B5EF4-FFF2-40B4-BE49-F238E27FC236}">
                <a16:creationId xmlns:a16="http://schemas.microsoft.com/office/drawing/2014/main" id="{F4D56FB4-A433-4D3E-ADA5-F6059E66ACFD}"/>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47CE1836-5495-4D92-8C20-7AA04290E729}" type="slidenum">
              <a:rPr lang="en-GB" altLang="nl-BE" sz="700">
                <a:solidFill>
                  <a:srgbClr val="000000"/>
                </a:solidFill>
                <a:latin typeface="Sweco Sans"/>
              </a:rPr>
              <a:pPr eaLnBrk="1" hangingPunct="1"/>
              <a:t>24</a:t>
            </a:fld>
            <a:endParaRPr lang="en-GB" altLang="nl-BE" sz="700">
              <a:solidFill>
                <a:srgbClr val="000000"/>
              </a:solidFill>
              <a:latin typeface="Sweco Sans"/>
            </a:endParaRPr>
          </a:p>
        </p:txBody>
      </p:sp>
      <p:grpSp>
        <p:nvGrpSpPr>
          <p:cNvPr id="83973" name="SP Agenda Section">
            <a:extLst>
              <a:ext uri="{FF2B5EF4-FFF2-40B4-BE49-F238E27FC236}">
                <a16:creationId xmlns:a16="http://schemas.microsoft.com/office/drawing/2014/main" id="{BE79D9AC-F820-49AD-8C3D-CFD0AE1C3690}"/>
              </a:ext>
            </a:extLst>
          </p:cNvPr>
          <p:cNvGrpSpPr>
            <a:grpSpLocks/>
          </p:cNvGrpSpPr>
          <p:nvPr/>
        </p:nvGrpSpPr>
        <p:grpSpPr bwMode="auto">
          <a:xfrm>
            <a:off x="431800" y="1439863"/>
            <a:ext cx="10645775" cy="5970587"/>
            <a:chOff x="431999" y="1439997"/>
            <a:chExt cx="10646112" cy="5969970"/>
          </a:xfrm>
        </p:grpSpPr>
        <p:sp>
          <p:nvSpPr>
            <p:cNvPr id="83976" name="Section Title">
              <a:hlinkClick r:id="rId5" action="ppaction://hlinksldjump"/>
              <a:extLst>
                <a:ext uri="{FF2B5EF4-FFF2-40B4-BE49-F238E27FC236}">
                  <a16:creationId xmlns:a16="http://schemas.microsoft.com/office/drawing/2014/main" id="{0FE2E6D2-327C-41EE-B76F-0D5B68CDE23D}"/>
                </a:ext>
              </a:extLst>
            </p:cNvPr>
            <p:cNvSpPr txBox="1">
              <a:spLocks noChangeArrowheads="1"/>
            </p:cNvSpPr>
            <p:nvPr/>
          </p:nvSpPr>
          <p:spPr bwMode="auto">
            <a:xfrm>
              <a:off x="1574112" y="2726365"/>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6500">
                  <a:solidFill>
                    <a:srgbClr val="000000"/>
                  </a:solidFill>
                  <a:latin typeface="Sweco Sans"/>
                </a:rPr>
                <a:t>Conclusies</a:t>
              </a:r>
            </a:p>
          </p:txBody>
        </p:sp>
        <p:sp>
          <p:nvSpPr>
            <p:cNvPr id="83977" name="Section Number">
              <a:hlinkClick r:id="rId5" action="ppaction://hlinksldjump"/>
              <a:extLst>
                <a:ext uri="{FF2B5EF4-FFF2-40B4-BE49-F238E27FC236}">
                  <a16:creationId xmlns:a16="http://schemas.microsoft.com/office/drawing/2014/main" id="{097D296D-FBAE-433A-9E00-1C480D8A24E9}"/>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endParaRPr lang="en-GB" altLang="nl-BE" sz="8000">
                <a:solidFill>
                  <a:srgbClr val="000000"/>
                </a:solidFill>
                <a:latin typeface="Sweco Sans"/>
              </a:endParaRPr>
            </a:p>
          </p:txBody>
        </p:sp>
        <p:sp>
          <p:nvSpPr>
            <p:cNvPr id="83978" name="Slide Number">
              <a:hlinkClick r:id="rId5" action="ppaction://hlinksldjump"/>
              <a:extLst>
                <a:ext uri="{FF2B5EF4-FFF2-40B4-BE49-F238E27FC236}">
                  <a16:creationId xmlns:a16="http://schemas.microsoft.com/office/drawing/2014/main" id="{9A5CAE98-75FB-40D6-8568-960056E7BDD8}"/>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5</a:t>
              </a:r>
            </a:p>
          </p:txBody>
        </p:sp>
      </p:grpSp>
      <p:pic>
        <p:nvPicPr>
          <p:cNvPr id="83974" name="Picture 8">
            <a:extLst>
              <a:ext uri="{FF2B5EF4-FFF2-40B4-BE49-F238E27FC236}">
                <a16:creationId xmlns:a16="http://schemas.microsoft.com/office/drawing/2014/main" id="{149071B3-9687-4907-B11C-9D0E7EDE72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75" name="Picture 11" descr="Logo&#10;&#10;Description automatically generated">
            <a:extLst>
              <a:ext uri="{FF2B5EF4-FFF2-40B4-BE49-F238E27FC236}">
                <a16:creationId xmlns:a16="http://schemas.microsoft.com/office/drawing/2014/main" id="{3D94672C-A164-44DA-BDB3-B24A1B1C1E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F4F1345-BFA0-40CA-9239-F47F23B351D0}"/>
              </a:ext>
            </a:extLst>
          </p:cNvPr>
          <p:cNvSpPr txBox="1">
            <a:spLocks noGrp="1" noChangeArrowheads="1"/>
          </p:cNvSpPr>
          <p:nvPr>
            <p:ph type="title"/>
          </p:nvPr>
        </p:nvSpPr>
        <p:spPr>
          <a:xfrm>
            <a:off x="358775" y="719138"/>
            <a:ext cx="11472863" cy="817562"/>
          </a:xfrm>
        </p:spPr>
        <p:txBody>
          <a:bodyPr/>
          <a:lstStyle/>
          <a:p>
            <a:pPr eaLnBrk="1"/>
            <a:r>
              <a:rPr lang="nl-BE" altLang="nl-BE"/>
              <a:t>Doelstellingen 2030</a:t>
            </a:r>
            <a:endParaRPr lang="nl-BE" altLang="nl-BE">
              <a:solidFill>
                <a:srgbClr val="95B7FC"/>
              </a:solidFill>
            </a:endParaRPr>
          </a:p>
        </p:txBody>
      </p:sp>
      <p:sp>
        <p:nvSpPr>
          <p:cNvPr id="86019" name="Slide Number Placeholder 3">
            <a:extLst>
              <a:ext uri="{FF2B5EF4-FFF2-40B4-BE49-F238E27FC236}">
                <a16:creationId xmlns:a16="http://schemas.microsoft.com/office/drawing/2014/main" id="{E0D2DF73-1C6D-42CA-BB07-5EF55CED3482}"/>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22309B01-C485-45AF-9AFE-4A5AECE14D77}" type="slidenum">
              <a:rPr lang="en-GB" altLang="nl-BE" sz="700">
                <a:solidFill>
                  <a:srgbClr val="000000"/>
                </a:solidFill>
                <a:latin typeface="Sweco Sans"/>
              </a:rPr>
              <a:pPr eaLnBrk="1" hangingPunct="1"/>
              <a:t>25</a:t>
            </a:fld>
            <a:endParaRPr lang="en-GB" altLang="nl-BE" sz="700">
              <a:solidFill>
                <a:srgbClr val="000000"/>
              </a:solidFill>
              <a:latin typeface="Sweco Sans"/>
            </a:endParaRPr>
          </a:p>
        </p:txBody>
      </p:sp>
      <p:graphicFrame>
        <p:nvGraphicFramePr>
          <p:cNvPr id="4" name="Chart 41">
            <a:extLst>
              <a:ext uri="{FF2B5EF4-FFF2-40B4-BE49-F238E27FC236}">
                <a16:creationId xmlns:a16="http://schemas.microsoft.com/office/drawing/2014/main" id="{31F76660-7A1A-4335-8DD2-5B424423FDD7}"/>
              </a:ext>
            </a:extLst>
          </p:cNvPr>
          <p:cNvGraphicFramePr/>
          <p:nvPr/>
        </p:nvGraphicFramePr>
        <p:xfrm>
          <a:off x="800100" y="1620079"/>
          <a:ext cx="10580202" cy="4561648"/>
        </p:xfrm>
        <a:graphic>
          <a:graphicData uri="http://schemas.openxmlformats.org/drawingml/2006/chart">
            <c:chart xmlns:c="http://schemas.openxmlformats.org/drawingml/2006/chart" xmlns:r="http://schemas.openxmlformats.org/officeDocument/2006/relationships" r:id="rId3"/>
          </a:graphicData>
        </a:graphic>
      </p:graphicFrame>
      <p:sp>
        <p:nvSpPr>
          <p:cNvPr id="86021" name="TextBox 21">
            <a:extLst>
              <a:ext uri="{FF2B5EF4-FFF2-40B4-BE49-F238E27FC236}">
                <a16:creationId xmlns:a16="http://schemas.microsoft.com/office/drawing/2014/main" id="{C8E4ABE0-AE6D-4BFF-A990-5F1E1D2FAED5}"/>
              </a:ext>
            </a:extLst>
          </p:cNvPr>
          <p:cNvSpPr txBox="1">
            <a:spLocks noChangeArrowheads="1"/>
          </p:cNvSpPr>
          <p:nvPr/>
        </p:nvSpPr>
        <p:spPr bwMode="auto">
          <a:xfrm>
            <a:off x="9661525" y="3594100"/>
            <a:ext cx="139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1600" b="1">
                <a:solidFill>
                  <a:srgbClr val="A48730"/>
                </a:solidFill>
                <a:latin typeface="Sweco Sans"/>
              </a:rPr>
              <a:t>-40%</a:t>
            </a:r>
            <a:endParaRPr lang="en-US" altLang="nl-BE" sz="1600" b="1">
              <a:solidFill>
                <a:srgbClr val="A48730"/>
              </a:solidFill>
              <a:latin typeface="Sweco Sans"/>
            </a:endParaRPr>
          </a:p>
        </p:txBody>
      </p:sp>
      <p:sp>
        <p:nvSpPr>
          <p:cNvPr id="86022" name="TextBox 42">
            <a:extLst>
              <a:ext uri="{FF2B5EF4-FFF2-40B4-BE49-F238E27FC236}">
                <a16:creationId xmlns:a16="http://schemas.microsoft.com/office/drawing/2014/main" id="{BA6F8E06-7758-4F91-A3E3-14BD91F953E0}"/>
              </a:ext>
            </a:extLst>
          </p:cNvPr>
          <p:cNvSpPr txBox="1">
            <a:spLocks noChangeArrowheads="1"/>
          </p:cNvSpPr>
          <p:nvPr/>
        </p:nvSpPr>
        <p:spPr bwMode="auto">
          <a:xfrm>
            <a:off x="9661525" y="4176713"/>
            <a:ext cx="1539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1600" b="1">
                <a:solidFill>
                  <a:srgbClr val="7A9B62"/>
                </a:solidFill>
                <a:latin typeface="Sweco Sans"/>
              </a:rPr>
              <a:t>-55%</a:t>
            </a:r>
            <a:endParaRPr lang="en-US" altLang="nl-BE" sz="1600" b="1">
              <a:solidFill>
                <a:srgbClr val="7A9B62"/>
              </a:solidFill>
              <a:latin typeface="Sweco Sans"/>
            </a:endParaRPr>
          </a:p>
        </p:txBody>
      </p:sp>
      <p:sp>
        <p:nvSpPr>
          <p:cNvPr id="86023" name="TextBox 43">
            <a:extLst>
              <a:ext uri="{FF2B5EF4-FFF2-40B4-BE49-F238E27FC236}">
                <a16:creationId xmlns:a16="http://schemas.microsoft.com/office/drawing/2014/main" id="{8D379F5B-5299-4438-9618-63C42E6916BB}"/>
              </a:ext>
            </a:extLst>
          </p:cNvPr>
          <p:cNvSpPr txBox="1">
            <a:spLocks noChangeArrowheads="1"/>
          </p:cNvSpPr>
          <p:nvPr/>
        </p:nvSpPr>
        <p:spPr bwMode="auto">
          <a:xfrm>
            <a:off x="2047875" y="1860550"/>
            <a:ext cx="1730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1600" b="1">
                <a:solidFill>
                  <a:srgbClr val="8593AF"/>
                </a:solidFill>
                <a:latin typeface="Sweco Sans"/>
              </a:rPr>
              <a:t>Werkelijke reductie</a:t>
            </a:r>
            <a:endParaRPr lang="en-US" altLang="nl-BE" sz="1600" b="1">
              <a:solidFill>
                <a:srgbClr val="8593AF"/>
              </a:solidFill>
              <a:latin typeface="Sweco Sans"/>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88066" name="Slide Number Placeholder 3">
            <a:extLst>
              <a:ext uri="{FF2B5EF4-FFF2-40B4-BE49-F238E27FC236}">
                <a16:creationId xmlns:a16="http://schemas.microsoft.com/office/drawing/2014/main" id="{757CD95D-2864-4B83-893F-DA553A842980}"/>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F5A230ED-D13E-4072-A53F-337084E60762}" type="slidenum">
              <a:rPr lang="en-GB" altLang="nl-BE" sz="700">
                <a:solidFill>
                  <a:srgbClr val="000000"/>
                </a:solidFill>
                <a:latin typeface="Sweco Sans"/>
              </a:rPr>
              <a:pPr eaLnBrk="1" hangingPunct="1"/>
              <a:t>26</a:t>
            </a:fld>
            <a:endParaRPr lang="en-GB" altLang="nl-BE" sz="700">
              <a:solidFill>
                <a:srgbClr val="000000"/>
              </a:solidFill>
              <a:latin typeface="Sweco Sans"/>
            </a:endParaRPr>
          </a:p>
        </p:txBody>
      </p:sp>
      <p:sp>
        <p:nvSpPr>
          <p:cNvPr id="88067" name="Title 1">
            <a:extLst>
              <a:ext uri="{FF2B5EF4-FFF2-40B4-BE49-F238E27FC236}">
                <a16:creationId xmlns:a16="http://schemas.microsoft.com/office/drawing/2014/main" id="{4201240E-159E-4F37-B5F4-70A05444EC08}"/>
              </a:ext>
            </a:extLst>
          </p:cNvPr>
          <p:cNvSpPr txBox="1">
            <a:spLocks noGrp="1" noChangeArrowheads="1"/>
          </p:cNvSpPr>
          <p:nvPr>
            <p:ph type="title"/>
          </p:nvPr>
        </p:nvSpPr>
        <p:spPr>
          <a:xfrm>
            <a:off x="358775" y="296863"/>
            <a:ext cx="6537325" cy="1079500"/>
          </a:xfrm>
        </p:spPr>
        <p:txBody>
          <a:bodyPr/>
          <a:lstStyle/>
          <a:p>
            <a:pPr eaLnBrk="1"/>
            <a:r>
              <a:rPr lang="nl-BE" altLang="nl-BE"/>
              <a:t>Belangrijkste trends</a:t>
            </a:r>
          </a:p>
        </p:txBody>
      </p:sp>
      <p:grpSp>
        <p:nvGrpSpPr>
          <p:cNvPr id="88068" name="Diagram 2">
            <a:extLst>
              <a:ext uri="{FF2B5EF4-FFF2-40B4-BE49-F238E27FC236}">
                <a16:creationId xmlns:a16="http://schemas.microsoft.com/office/drawing/2014/main" id="{A4CA4315-8DF6-405D-8DEB-B2DDED799F4F}"/>
              </a:ext>
            </a:extLst>
          </p:cNvPr>
          <p:cNvGrpSpPr>
            <a:grpSpLocks/>
          </p:cNvGrpSpPr>
          <p:nvPr/>
        </p:nvGrpSpPr>
        <p:grpSpPr bwMode="auto">
          <a:xfrm>
            <a:off x="358775" y="1092200"/>
            <a:ext cx="8709025" cy="5222875"/>
            <a:chOff x="358773" y="1091610"/>
            <a:chExt cx="8708901" cy="5222988"/>
          </a:xfrm>
        </p:grpSpPr>
        <p:sp>
          <p:nvSpPr>
            <p:cNvPr id="88069" name="Vrije vorm: vorm 4">
              <a:extLst>
                <a:ext uri="{FF2B5EF4-FFF2-40B4-BE49-F238E27FC236}">
                  <a16:creationId xmlns:a16="http://schemas.microsoft.com/office/drawing/2014/main" id="{3385EDAB-8FDF-4521-BCF8-8FD18236BBDE}"/>
                </a:ext>
              </a:extLst>
            </p:cNvPr>
            <p:cNvSpPr>
              <a:spLocks/>
            </p:cNvSpPr>
            <p:nvPr/>
          </p:nvSpPr>
          <p:spPr bwMode="auto">
            <a:xfrm>
              <a:off x="3493977" y="1260098"/>
              <a:ext cx="5573697" cy="1347871"/>
            </a:xfrm>
            <a:custGeom>
              <a:avLst/>
              <a:gdLst>
                <a:gd name="T0" fmla="*/ 2786849 w 1347867"/>
                <a:gd name="T1" fmla="*/ 0 h 5573696"/>
                <a:gd name="T2" fmla="*/ 5573697 w 1347867"/>
                <a:gd name="T3" fmla="*/ 673936 h 5573696"/>
                <a:gd name="T4" fmla="*/ 2786849 w 1347867"/>
                <a:gd name="T5" fmla="*/ 1347871 h 5573696"/>
                <a:gd name="T6" fmla="*/ 0 w 1347867"/>
                <a:gd name="T7" fmla="*/ 673936 h 5573696"/>
                <a:gd name="T8" fmla="*/ 928968 w 1347867"/>
                <a:gd name="T9" fmla="*/ 0 h 5573696"/>
                <a:gd name="T10" fmla="*/ 4644729 w 1347867"/>
                <a:gd name="T11" fmla="*/ 0 h 5573696"/>
                <a:gd name="T12" fmla="*/ 5573697 w 1347867"/>
                <a:gd name="T13" fmla="*/ 54326 h 5573696"/>
                <a:gd name="T14" fmla="*/ 5573697 w 1347867"/>
                <a:gd name="T15" fmla="*/ 1347871 h 5573696"/>
                <a:gd name="T16" fmla="*/ 5573697 w 1347867"/>
                <a:gd name="T17" fmla="*/ 1347871 h 5573696"/>
                <a:gd name="T18" fmla="*/ 0 w 1347867"/>
                <a:gd name="T19" fmla="*/ 1347871 h 5573696"/>
                <a:gd name="T20" fmla="*/ 0 w 1347867"/>
                <a:gd name="T21" fmla="*/ 1347871 h 5573696"/>
                <a:gd name="T22" fmla="*/ 0 w 1347867"/>
                <a:gd name="T23" fmla="*/ 54326 h 5573696"/>
                <a:gd name="T24" fmla="*/ 928968 w 1347867"/>
                <a:gd name="T25" fmla="*/ 0 h 5573696"/>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7867"/>
                <a:gd name="T40" fmla="*/ 0 h 5573696"/>
                <a:gd name="T41" fmla="*/ 1347867 w 1347867"/>
                <a:gd name="T42" fmla="*/ 5573696 h 5573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7867" h="5573696">
                  <a:moveTo>
                    <a:pt x="1347867" y="928969"/>
                  </a:moveTo>
                  <a:lnTo>
                    <a:pt x="1347867" y="4644727"/>
                  </a:lnTo>
                  <a:cubicBezTo>
                    <a:pt x="1347867" y="5157780"/>
                    <a:pt x="1323544" y="5573694"/>
                    <a:pt x="1293541" y="5573694"/>
                  </a:cubicBezTo>
                  <a:lnTo>
                    <a:pt x="0" y="5573694"/>
                  </a:lnTo>
                  <a:lnTo>
                    <a:pt x="0" y="2"/>
                  </a:lnTo>
                  <a:lnTo>
                    <a:pt x="1293541" y="2"/>
                  </a:lnTo>
                  <a:cubicBezTo>
                    <a:pt x="1323544" y="2"/>
                    <a:pt x="1347867" y="415916"/>
                    <a:pt x="1347867" y="928969"/>
                  </a:cubicBezTo>
                  <a:close/>
                </a:path>
              </a:pathLst>
            </a:custGeom>
            <a:solidFill>
              <a:srgbClr val="FFFFFF">
                <a:alpha val="90195"/>
              </a:srgbClr>
            </a:solidFill>
            <a:ln w="12701">
              <a:solidFill>
                <a:srgbClr val="DEC55B">
                  <a:alpha val="90195"/>
                </a:srgbClr>
              </a:solidFill>
              <a:miter lim="800000"/>
              <a:headEnd/>
              <a:tailEnd/>
            </a:ln>
          </p:spPr>
          <p:txBody>
            <a:bodyPr lIns="53336" tIns="92464" rIns="119137" bIns="92464" anchor="ctr"/>
            <a:lstStyle>
              <a:lvl1pPr marL="342900" indent="-342900" defTabSz="622300">
                <a:defRPr>
                  <a:solidFill>
                    <a:schemeClr val="tx1"/>
                  </a:solidFill>
                  <a:latin typeface="Calibri" panose="020F0502020204030204" pitchFamily="34" charset="0"/>
                </a:defRPr>
              </a:lvl1pPr>
              <a:lvl2pPr marL="114300" indent="-114300" defTabSz="622300">
                <a:defRPr>
                  <a:solidFill>
                    <a:schemeClr val="tx1"/>
                  </a:solidFill>
                  <a:latin typeface="Calibri" panose="020F0502020204030204" pitchFamily="34" charset="0"/>
                </a:defRPr>
              </a:lvl2pPr>
              <a:lvl3pPr marL="228600" indent="-114300" defTabSz="622300">
                <a:defRPr>
                  <a:solidFill>
                    <a:schemeClr val="tx1"/>
                  </a:solidFill>
                  <a:latin typeface="Calibri" panose="020F0502020204030204" pitchFamily="34" charset="0"/>
                </a:defRPr>
              </a:lvl3pPr>
              <a:lvl4pPr marL="1600200" indent="-228600" defTabSz="622300">
                <a:defRPr>
                  <a:solidFill>
                    <a:schemeClr val="tx1"/>
                  </a:solidFill>
                  <a:latin typeface="Calibri" panose="020F0502020204030204" pitchFamily="34" charset="0"/>
                </a:defRPr>
              </a:lvl4pPr>
              <a:lvl5pPr marL="2057400" indent="-228600" defTabSz="622300">
                <a:defRPr>
                  <a:solidFill>
                    <a:schemeClr val="tx1"/>
                  </a:solidFill>
                  <a:latin typeface="Calibri" panose="020F0502020204030204" pitchFamily="34" charset="0"/>
                </a:defRPr>
              </a:lvl5pPr>
              <a:lvl6pPr marL="2514600" indent="-228600" defTabSz="622300" fontAlgn="base">
                <a:spcBef>
                  <a:spcPct val="0"/>
                </a:spcBef>
                <a:spcAft>
                  <a:spcPct val="0"/>
                </a:spcAft>
                <a:defRPr>
                  <a:solidFill>
                    <a:schemeClr val="tx1"/>
                  </a:solidFill>
                  <a:latin typeface="Calibri" panose="020F0502020204030204" pitchFamily="34" charset="0"/>
                </a:defRPr>
              </a:lvl6pPr>
              <a:lvl7pPr marL="2971800" indent="-228600" defTabSz="622300" fontAlgn="base">
                <a:spcBef>
                  <a:spcPct val="0"/>
                </a:spcBef>
                <a:spcAft>
                  <a:spcPct val="0"/>
                </a:spcAft>
                <a:defRPr>
                  <a:solidFill>
                    <a:schemeClr val="tx1"/>
                  </a:solidFill>
                  <a:latin typeface="Calibri" panose="020F0502020204030204" pitchFamily="34" charset="0"/>
                </a:defRPr>
              </a:lvl7pPr>
              <a:lvl8pPr marL="3429000" indent="-228600" defTabSz="622300" fontAlgn="base">
                <a:spcBef>
                  <a:spcPct val="0"/>
                </a:spcBef>
                <a:spcAft>
                  <a:spcPct val="0"/>
                </a:spcAft>
                <a:defRPr>
                  <a:solidFill>
                    <a:schemeClr val="tx1"/>
                  </a:solidFill>
                  <a:latin typeface="Calibri" panose="020F0502020204030204" pitchFamily="34" charset="0"/>
                </a:defRPr>
              </a:lvl8pPr>
              <a:lvl9pPr marL="3886200" indent="-228600" defTabSz="622300"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300"/>
                </a:spcAft>
                <a:buSzPct val="100000"/>
                <a:buFontTx/>
                <a:buChar char="•"/>
              </a:pPr>
              <a:r>
                <a:rPr lang="nl-BE" altLang="nl-BE" sz="1400" b="1">
                  <a:solidFill>
                    <a:srgbClr val="A48730"/>
                  </a:solidFill>
                  <a:latin typeface="Sweco Sans"/>
                </a:rPr>
                <a:t>Reductie van 29% sinds 2008</a:t>
              </a:r>
              <a:r>
                <a:rPr lang="nl-BE" altLang="nl-BE" sz="1400">
                  <a:solidFill>
                    <a:srgbClr val="A48730"/>
                  </a:solidFill>
                  <a:latin typeface="Sweco Sans"/>
                </a:rPr>
                <a:t>, maar:</a:t>
              </a:r>
              <a:endParaRPr lang="en-US" altLang="nl-BE" sz="1400">
                <a:solidFill>
                  <a:srgbClr val="A48730"/>
                </a:solidFill>
                <a:latin typeface="Sweco Sans"/>
              </a:endParaRPr>
            </a:p>
            <a:p>
              <a:pPr lvl="2" eaLnBrk="1" hangingPunct="1">
                <a:lnSpc>
                  <a:spcPct val="90000"/>
                </a:lnSpc>
                <a:spcAft>
                  <a:spcPts val="300"/>
                </a:spcAft>
                <a:buSzPct val="100000"/>
                <a:buFontTx/>
                <a:buChar char="•"/>
              </a:pPr>
              <a:r>
                <a:rPr lang="nl-BE" altLang="nl-BE" sz="1400">
                  <a:solidFill>
                    <a:srgbClr val="A48730"/>
                  </a:solidFill>
                  <a:latin typeface="Sweco Sans"/>
                </a:rPr>
                <a:t>2017: sluiting steenkoolcentrale Langerlo</a:t>
              </a:r>
              <a:endParaRPr lang="en-US" altLang="nl-BE" sz="1400">
                <a:solidFill>
                  <a:srgbClr val="A48730"/>
                </a:solidFill>
                <a:latin typeface="Sweco Sans"/>
              </a:endParaRPr>
            </a:p>
            <a:p>
              <a:pPr lvl="2" eaLnBrk="1" hangingPunct="1">
                <a:lnSpc>
                  <a:spcPct val="90000"/>
                </a:lnSpc>
                <a:spcAft>
                  <a:spcPts val="300"/>
                </a:spcAft>
                <a:buSzPct val="100000"/>
                <a:buFontTx/>
                <a:buChar char="•"/>
              </a:pPr>
              <a:r>
                <a:rPr lang="nl-BE" altLang="nl-BE" sz="1400">
                  <a:solidFill>
                    <a:srgbClr val="A48730"/>
                  </a:solidFill>
                  <a:latin typeface="Sweco Sans"/>
                </a:rPr>
                <a:t>2020: impact Covid-19 op bepaalde sectoren</a:t>
              </a:r>
              <a:endParaRPr lang="en-US" altLang="nl-BE" sz="1400">
                <a:solidFill>
                  <a:srgbClr val="A48730"/>
                </a:solidFill>
                <a:latin typeface="Sweco Sans"/>
              </a:endParaRPr>
            </a:p>
            <a:p>
              <a:pPr lvl="2" eaLnBrk="1" hangingPunct="1">
                <a:lnSpc>
                  <a:spcPct val="90000"/>
                </a:lnSpc>
                <a:spcAft>
                  <a:spcPts val="300"/>
                </a:spcAft>
                <a:buSzPct val="100000"/>
                <a:buFontTx/>
                <a:buChar char="•"/>
              </a:pPr>
              <a:r>
                <a:rPr lang="nl-BE" altLang="nl-BE" sz="1400">
                  <a:solidFill>
                    <a:srgbClr val="A48730"/>
                  </a:solidFill>
                  <a:latin typeface="Sweco Sans"/>
                </a:rPr>
                <a:t>Verdere intensieve afbouw fossiele brandstoffen nodig</a:t>
              </a:r>
              <a:endParaRPr lang="en-US" altLang="nl-BE" sz="1400">
                <a:solidFill>
                  <a:srgbClr val="A48730"/>
                </a:solidFill>
                <a:latin typeface="Sweco Sans"/>
              </a:endParaRPr>
            </a:p>
            <a:p>
              <a:pPr lvl="2" eaLnBrk="1" hangingPunct="1">
                <a:lnSpc>
                  <a:spcPct val="90000"/>
                </a:lnSpc>
                <a:spcAft>
                  <a:spcPts val="300"/>
                </a:spcAft>
                <a:buSzPct val="100000"/>
                <a:buFontTx/>
                <a:buChar char="•"/>
              </a:pPr>
              <a:r>
                <a:rPr lang="nl-BE" altLang="nl-BE" sz="1400">
                  <a:solidFill>
                    <a:srgbClr val="A48730"/>
                  </a:solidFill>
                  <a:latin typeface="Sweco Sans"/>
                </a:rPr>
                <a:t>Niet-energiegerelateerde uitstoot landbouw daalt niet</a:t>
              </a:r>
              <a:endParaRPr lang="en-US" altLang="nl-BE" sz="1400">
                <a:solidFill>
                  <a:srgbClr val="A48730"/>
                </a:solidFill>
                <a:latin typeface="Sweco Sans"/>
              </a:endParaRPr>
            </a:p>
          </p:txBody>
        </p:sp>
        <p:sp>
          <p:nvSpPr>
            <p:cNvPr id="88070" name="Vrije vorm: vorm 5">
              <a:extLst>
                <a:ext uri="{FF2B5EF4-FFF2-40B4-BE49-F238E27FC236}">
                  <a16:creationId xmlns:a16="http://schemas.microsoft.com/office/drawing/2014/main" id="{C77CC5C1-F999-4CB2-9087-C5B960521473}"/>
                </a:ext>
              </a:extLst>
            </p:cNvPr>
            <p:cNvSpPr>
              <a:spLocks/>
            </p:cNvSpPr>
            <p:nvPr/>
          </p:nvSpPr>
          <p:spPr bwMode="auto">
            <a:xfrm>
              <a:off x="358773" y="1091610"/>
              <a:ext cx="3135203" cy="1684836"/>
            </a:xfrm>
            <a:custGeom>
              <a:avLst/>
              <a:gdLst>
                <a:gd name="T0" fmla="*/ 1567602 w 3135204"/>
                <a:gd name="T1" fmla="*/ 0 h 1684834"/>
                <a:gd name="T2" fmla="*/ 3135203 w 3135204"/>
                <a:gd name="T3" fmla="*/ 842418 h 1684834"/>
                <a:gd name="T4" fmla="*/ 1567602 w 3135204"/>
                <a:gd name="T5" fmla="*/ 1684836 h 1684834"/>
                <a:gd name="T6" fmla="*/ 0 w 3135204"/>
                <a:gd name="T7" fmla="*/ 842418 h 1684834"/>
                <a:gd name="T8" fmla="*/ 0 w 3135204"/>
                <a:gd name="T9" fmla="*/ 280811 h 1684834"/>
                <a:gd name="T10" fmla="*/ 280811 w 3135204"/>
                <a:gd name="T11" fmla="*/ 0 h 1684834"/>
                <a:gd name="T12" fmla="*/ 2854392 w 3135204"/>
                <a:gd name="T13" fmla="*/ 0 h 1684834"/>
                <a:gd name="T14" fmla="*/ 3135203 w 3135204"/>
                <a:gd name="T15" fmla="*/ 280811 h 1684834"/>
                <a:gd name="T16" fmla="*/ 3135203 w 3135204"/>
                <a:gd name="T17" fmla="*/ 1404025 h 1684834"/>
                <a:gd name="T18" fmla="*/ 2854392 w 3135204"/>
                <a:gd name="T19" fmla="*/ 1684836 h 1684834"/>
                <a:gd name="T20" fmla="*/ 280811 w 3135204"/>
                <a:gd name="T21" fmla="*/ 1684836 h 1684834"/>
                <a:gd name="T22" fmla="*/ 0 w 3135204"/>
                <a:gd name="T23" fmla="*/ 1404025 h 1684834"/>
                <a:gd name="T24" fmla="*/ 0 w 3135204"/>
                <a:gd name="T25" fmla="*/ 280811 h 1684834"/>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35204"/>
                <a:gd name="T40" fmla="*/ 0 h 1684834"/>
                <a:gd name="T41" fmla="*/ 3135204 w 3135204"/>
                <a:gd name="T42" fmla="*/ 1684834 h 16848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35204" h="1684834">
                  <a:moveTo>
                    <a:pt x="0" y="280811"/>
                  </a:moveTo>
                  <a:cubicBezTo>
                    <a:pt x="0" y="125723"/>
                    <a:pt x="125723" y="0"/>
                    <a:pt x="280811" y="0"/>
                  </a:cubicBezTo>
                  <a:lnTo>
                    <a:pt x="2854393" y="0"/>
                  </a:lnTo>
                  <a:cubicBezTo>
                    <a:pt x="3009481" y="0"/>
                    <a:pt x="3135204" y="125723"/>
                    <a:pt x="3135204" y="280811"/>
                  </a:cubicBezTo>
                  <a:lnTo>
                    <a:pt x="3135204" y="1404023"/>
                  </a:lnTo>
                  <a:cubicBezTo>
                    <a:pt x="3135204" y="1559111"/>
                    <a:pt x="3009481" y="1684834"/>
                    <a:pt x="2854393" y="1684834"/>
                  </a:cubicBezTo>
                  <a:lnTo>
                    <a:pt x="280811" y="1684834"/>
                  </a:lnTo>
                  <a:cubicBezTo>
                    <a:pt x="125723" y="1684834"/>
                    <a:pt x="0" y="1559111"/>
                    <a:pt x="0" y="1404023"/>
                  </a:cubicBezTo>
                  <a:lnTo>
                    <a:pt x="0" y="280811"/>
                  </a:lnTo>
                  <a:close/>
                </a:path>
              </a:pathLst>
            </a:custGeom>
            <a:solidFill>
              <a:srgbClr val="DEC55B"/>
            </a:solidFill>
            <a:ln w="12701">
              <a:solidFill>
                <a:srgbClr val="C9B252"/>
              </a:solidFill>
              <a:miter lim="800000"/>
              <a:headEnd/>
              <a:tailEnd/>
            </a:ln>
          </p:spPr>
          <p:txBody>
            <a:bodyPr lIns="188924" tIns="135587" rIns="188924" bIns="135587" anchor="ctr" anchorCtr="1"/>
            <a:lstStyle>
              <a:lvl1pPr defTabSz="1243013">
                <a:defRPr>
                  <a:solidFill>
                    <a:schemeClr val="tx1"/>
                  </a:solidFill>
                  <a:latin typeface="Calibri" panose="020F0502020204030204" pitchFamily="34" charset="0"/>
                </a:defRPr>
              </a:lvl1pPr>
              <a:lvl2pPr marL="742950" indent="-285750" defTabSz="1243013">
                <a:defRPr>
                  <a:solidFill>
                    <a:schemeClr val="tx1"/>
                  </a:solidFill>
                  <a:latin typeface="Calibri" panose="020F0502020204030204" pitchFamily="34" charset="0"/>
                </a:defRPr>
              </a:lvl2pPr>
              <a:lvl3pPr marL="1143000" indent="-228600" defTabSz="1243013">
                <a:defRPr>
                  <a:solidFill>
                    <a:schemeClr val="tx1"/>
                  </a:solidFill>
                  <a:latin typeface="Calibri" panose="020F0502020204030204" pitchFamily="34" charset="0"/>
                </a:defRPr>
              </a:lvl3pPr>
              <a:lvl4pPr marL="1600200" indent="-228600" defTabSz="1243013">
                <a:defRPr>
                  <a:solidFill>
                    <a:schemeClr val="tx1"/>
                  </a:solidFill>
                  <a:latin typeface="Calibri" panose="020F0502020204030204" pitchFamily="34" charset="0"/>
                </a:defRPr>
              </a:lvl4pPr>
              <a:lvl5pPr marL="2057400" indent="-228600" defTabSz="1243013">
                <a:defRPr>
                  <a:solidFill>
                    <a:schemeClr val="tx1"/>
                  </a:solidFill>
                  <a:latin typeface="Calibri" panose="020F0502020204030204" pitchFamily="34" charset="0"/>
                </a:defRPr>
              </a:lvl5pPr>
              <a:lvl6pPr marL="2514600" indent="-228600" defTabSz="1243013" fontAlgn="base">
                <a:spcBef>
                  <a:spcPct val="0"/>
                </a:spcBef>
                <a:spcAft>
                  <a:spcPct val="0"/>
                </a:spcAft>
                <a:defRPr>
                  <a:solidFill>
                    <a:schemeClr val="tx1"/>
                  </a:solidFill>
                  <a:latin typeface="Calibri" panose="020F0502020204030204" pitchFamily="34" charset="0"/>
                </a:defRPr>
              </a:lvl6pPr>
              <a:lvl7pPr marL="2971800" indent="-228600" defTabSz="1243013" fontAlgn="base">
                <a:spcBef>
                  <a:spcPct val="0"/>
                </a:spcBef>
                <a:spcAft>
                  <a:spcPct val="0"/>
                </a:spcAft>
                <a:defRPr>
                  <a:solidFill>
                    <a:schemeClr val="tx1"/>
                  </a:solidFill>
                  <a:latin typeface="Calibri" panose="020F0502020204030204" pitchFamily="34" charset="0"/>
                </a:defRPr>
              </a:lvl7pPr>
              <a:lvl8pPr marL="3429000" indent="-228600" defTabSz="1243013" fontAlgn="base">
                <a:spcBef>
                  <a:spcPct val="0"/>
                </a:spcBef>
                <a:spcAft>
                  <a:spcPct val="0"/>
                </a:spcAft>
                <a:defRPr>
                  <a:solidFill>
                    <a:schemeClr val="tx1"/>
                  </a:solidFill>
                  <a:latin typeface="Calibri" panose="020F0502020204030204" pitchFamily="34" charset="0"/>
                </a:defRPr>
              </a:lvl8pPr>
              <a:lvl9pPr marL="3886200" indent="-228600" defTabSz="1243013"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1200"/>
                </a:spcAft>
              </a:pPr>
              <a:r>
                <a:rPr lang="nl-BE" altLang="nl-BE" sz="2800" b="1">
                  <a:solidFill>
                    <a:srgbClr val="FFFFFF"/>
                  </a:solidFill>
                  <a:latin typeface="Sweco Sans"/>
                </a:rPr>
                <a:t>Totale uitstoot</a:t>
              </a:r>
              <a:endParaRPr lang="en-US" altLang="nl-BE" sz="2800" b="1">
                <a:solidFill>
                  <a:srgbClr val="FFFFFF"/>
                </a:solidFill>
                <a:latin typeface="Sweco Sans"/>
              </a:endParaRPr>
            </a:p>
          </p:txBody>
        </p:sp>
        <p:sp>
          <p:nvSpPr>
            <p:cNvPr id="88071" name="Vrije vorm: vorm 6">
              <a:extLst>
                <a:ext uri="{FF2B5EF4-FFF2-40B4-BE49-F238E27FC236}">
                  <a16:creationId xmlns:a16="http://schemas.microsoft.com/office/drawing/2014/main" id="{D8691C20-3824-45C5-9C01-6E91699AA636}"/>
                </a:ext>
              </a:extLst>
            </p:cNvPr>
            <p:cNvSpPr>
              <a:spLocks/>
            </p:cNvSpPr>
            <p:nvPr/>
          </p:nvSpPr>
          <p:spPr bwMode="auto">
            <a:xfrm>
              <a:off x="3493977" y="3029169"/>
              <a:ext cx="5573697" cy="1347871"/>
            </a:xfrm>
            <a:custGeom>
              <a:avLst/>
              <a:gdLst>
                <a:gd name="T0" fmla="*/ 2786849 w 1347867"/>
                <a:gd name="T1" fmla="*/ 0 h 5573696"/>
                <a:gd name="T2" fmla="*/ 5573697 w 1347867"/>
                <a:gd name="T3" fmla="*/ 673936 h 5573696"/>
                <a:gd name="T4" fmla="*/ 2786849 w 1347867"/>
                <a:gd name="T5" fmla="*/ 1347871 h 5573696"/>
                <a:gd name="T6" fmla="*/ 0 w 1347867"/>
                <a:gd name="T7" fmla="*/ 673936 h 5573696"/>
                <a:gd name="T8" fmla="*/ 928968 w 1347867"/>
                <a:gd name="T9" fmla="*/ 0 h 5573696"/>
                <a:gd name="T10" fmla="*/ 4644729 w 1347867"/>
                <a:gd name="T11" fmla="*/ 0 h 5573696"/>
                <a:gd name="T12" fmla="*/ 5573697 w 1347867"/>
                <a:gd name="T13" fmla="*/ 54326 h 5573696"/>
                <a:gd name="T14" fmla="*/ 5573697 w 1347867"/>
                <a:gd name="T15" fmla="*/ 1347871 h 5573696"/>
                <a:gd name="T16" fmla="*/ 5573697 w 1347867"/>
                <a:gd name="T17" fmla="*/ 1347871 h 5573696"/>
                <a:gd name="T18" fmla="*/ 0 w 1347867"/>
                <a:gd name="T19" fmla="*/ 1347871 h 5573696"/>
                <a:gd name="T20" fmla="*/ 0 w 1347867"/>
                <a:gd name="T21" fmla="*/ 1347871 h 5573696"/>
                <a:gd name="T22" fmla="*/ 0 w 1347867"/>
                <a:gd name="T23" fmla="*/ 54326 h 5573696"/>
                <a:gd name="T24" fmla="*/ 928968 w 1347867"/>
                <a:gd name="T25" fmla="*/ 0 h 5573696"/>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7867"/>
                <a:gd name="T40" fmla="*/ 0 h 5573696"/>
                <a:gd name="T41" fmla="*/ 1347867 w 1347867"/>
                <a:gd name="T42" fmla="*/ 5573696 h 5573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7867" h="5573696">
                  <a:moveTo>
                    <a:pt x="1347867" y="928969"/>
                  </a:moveTo>
                  <a:lnTo>
                    <a:pt x="1347867" y="4644727"/>
                  </a:lnTo>
                  <a:cubicBezTo>
                    <a:pt x="1347867" y="5157780"/>
                    <a:pt x="1323544" y="5573694"/>
                    <a:pt x="1293541" y="5573694"/>
                  </a:cubicBezTo>
                  <a:lnTo>
                    <a:pt x="0" y="5573694"/>
                  </a:lnTo>
                  <a:lnTo>
                    <a:pt x="0" y="2"/>
                  </a:lnTo>
                  <a:lnTo>
                    <a:pt x="1293541" y="2"/>
                  </a:lnTo>
                  <a:cubicBezTo>
                    <a:pt x="1323544" y="2"/>
                    <a:pt x="1347867" y="415916"/>
                    <a:pt x="1347867" y="928969"/>
                  </a:cubicBezTo>
                  <a:close/>
                </a:path>
              </a:pathLst>
            </a:custGeom>
            <a:solidFill>
              <a:srgbClr val="FFFFFF">
                <a:alpha val="90195"/>
              </a:srgbClr>
            </a:solidFill>
            <a:ln w="12701">
              <a:solidFill>
                <a:srgbClr val="DEC55B">
                  <a:alpha val="90195"/>
                </a:srgbClr>
              </a:solidFill>
              <a:miter lim="800000"/>
              <a:headEnd/>
              <a:tailEnd/>
            </a:ln>
          </p:spPr>
          <p:txBody>
            <a:bodyPr lIns="53336" tIns="92464" rIns="119137" bIns="92464" anchor="ctr"/>
            <a:lstStyle>
              <a:lvl1pPr marL="342900" indent="-342900" defTabSz="622300">
                <a:defRPr>
                  <a:solidFill>
                    <a:schemeClr val="tx1"/>
                  </a:solidFill>
                  <a:latin typeface="Calibri" panose="020F0502020204030204" pitchFamily="34" charset="0"/>
                </a:defRPr>
              </a:lvl1pPr>
              <a:lvl2pPr marL="114300" indent="-114300" defTabSz="622300">
                <a:defRPr>
                  <a:solidFill>
                    <a:schemeClr val="tx1"/>
                  </a:solidFill>
                  <a:latin typeface="Calibri" panose="020F0502020204030204" pitchFamily="34" charset="0"/>
                </a:defRPr>
              </a:lvl2pPr>
              <a:lvl3pPr marL="1143000" indent="-228600" defTabSz="622300">
                <a:defRPr>
                  <a:solidFill>
                    <a:schemeClr val="tx1"/>
                  </a:solidFill>
                  <a:latin typeface="Calibri" panose="020F0502020204030204" pitchFamily="34" charset="0"/>
                </a:defRPr>
              </a:lvl3pPr>
              <a:lvl4pPr marL="1600200" indent="-228600" defTabSz="622300">
                <a:defRPr>
                  <a:solidFill>
                    <a:schemeClr val="tx1"/>
                  </a:solidFill>
                  <a:latin typeface="Calibri" panose="020F0502020204030204" pitchFamily="34" charset="0"/>
                </a:defRPr>
              </a:lvl4pPr>
              <a:lvl5pPr marL="2057400" indent="-228600" defTabSz="622300">
                <a:defRPr>
                  <a:solidFill>
                    <a:schemeClr val="tx1"/>
                  </a:solidFill>
                  <a:latin typeface="Calibri" panose="020F0502020204030204" pitchFamily="34" charset="0"/>
                </a:defRPr>
              </a:lvl5pPr>
              <a:lvl6pPr marL="2514600" indent="-228600" defTabSz="622300" fontAlgn="base">
                <a:spcBef>
                  <a:spcPct val="0"/>
                </a:spcBef>
                <a:spcAft>
                  <a:spcPct val="0"/>
                </a:spcAft>
                <a:defRPr>
                  <a:solidFill>
                    <a:schemeClr val="tx1"/>
                  </a:solidFill>
                  <a:latin typeface="Calibri" panose="020F0502020204030204" pitchFamily="34" charset="0"/>
                </a:defRPr>
              </a:lvl6pPr>
              <a:lvl7pPr marL="2971800" indent="-228600" defTabSz="622300" fontAlgn="base">
                <a:spcBef>
                  <a:spcPct val="0"/>
                </a:spcBef>
                <a:spcAft>
                  <a:spcPct val="0"/>
                </a:spcAft>
                <a:defRPr>
                  <a:solidFill>
                    <a:schemeClr val="tx1"/>
                  </a:solidFill>
                  <a:latin typeface="Calibri" panose="020F0502020204030204" pitchFamily="34" charset="0"/>
                </a:defRPr>
              </a:lvl7pPr>
              <a:lvl8pPr marL="3429000" indent="-228600" defTabSz="622300" fontAlgn="base">
                <a:spcBef>
                  <a:spcPct val="0"/>
                </a:spcBef>
                <a:spcAft>
                  <a:spcPct val="0"/>
                </a:spcAft>
                <a:defRPr>
                  <a:solidFill>
                    <a:schemeClr val="tx1"/>
                  </a:solidFill>
                  <a:latin typeface="Calibri" panose="020F0502020204030204" pitchFamily="34" charset="0"/>
                </a:defRPr>
              </a:lvl8pPr>
              <a:lvl9pPr marL="3886200" indent="-228600" defTabSz="622300"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300"/>
                </a:spcAft>
                <a:buSzPct val="100000"/>
                <a:buFontTx/>
                <a:buChar char="•"/>
              </a:pPr>
              <a:r>
                <a:rPr lang="nl-BE" altLang="nl-BE" sz="1400">
                  <a:solidFill>
                    <a:srgbClr val="A48730"/>
                  </a:solidFill>
                  <a:latin typeface="Sweco Sans"/>
                </a:rPr>
                <a:t>Energieverbruik blijft vrij constant</a:t>
              </a:r>
              <a:endParaRPr lang="en-US" altLang="nl-BE" sz="1400">
                <a:solidFill>
                  <a:srgbClr val="A48730"/>
                </a:solidFill>
                <a:latin typeface="Sweco Sans"/>
              </a:endParaRPr>
            </a:p>
            <a:p>
              <a:pPr lvl="1" eaLnBrk="1" hangingPunct="1">
                <a:lnSpc>
                  <a:spcPct val="90000"/>
                </a:lnSpc>
                <a:spcAft>
                  <a:spcPts val="300"/>
                </a:spcAft>
                <a:buSzPct val="100000"/>
                <a:buFontTx/>
                <a:buChar char="•"/>
              </a:pPr>
              <a:r>
                <a:rPr lang="nl-BE" altLang="nl-BE" sz="1400">
                  <a:solidFill>
                    <a:srgbClr val="A48730"/>
                  </a:solidFill>
                  <a:latin typeface="Sweco Sans"/>
                </a:rPr>
                <a:t>Potentieel om verder te besparen</a:t>
              </a:r>
              <a:endParaRPr lang="en-US" altLang="nl-BE" sz="1400">
                <a:solidFill>
                  <a:srgbClr val="A48730"/>
                </a:solidFill>
                <a:latin typeface="Sweco Sans"/>
              </a:endParaRPr>
            </a:p>
          </p:txBody>
        </p:sp>
        <p:sp>
          <p:nvSpPr>
            <p:cNvPr id="88072" name="Vrije vorm: vorm 7">
              <a:extLst>
                <a:ext uri="{FF2B5EF4-FFF2-40B4-BE49-F238E27FC236}">
                  <a16:creationId xmlns:a16="http://schemas.microsoft.com/office/drawing/2014/main" id="{D81960F6-A47A-43E7-83C6-0FC6094F027A}"/>
                </a:ext>
              </a:extLst>
            </p:cNvPr>
            <p:cNvSpPr>
              <a:spLocks/>
            </p:cNvSpPr>
            <p:nvPr/>
          </p:nvSpPr>
          <p:spPr bwMode="auto">
            <a:xfrm>
              <a:off x="358773" y="2860691"/>
              <a:ext cx="3135203" cy="1684836"/>
            </a:xfrm>
            <a:custGeom>
              <a:avLst/>
              <a:gdLst>
                <a:gd name="T0" fmla="*/ 1567602 w 3135204"/>
                <a:gd name="T1" fmla="*/ 0 h 1684834"/>
                <a:gd name="T2" fmla="*/ 3135203 w 3135204"/>
                <a:gd name="T3" fmla="*/ 842418 h 1684834"/>
                <a:gd name="T4" fmla="*/ 1567602 w 3135204"/>
                <a:gd name="T5" fmla="*/ 1684836 h 1684834"/>
                <a:gd name="T6" fmla="*/ 0 w 3135204"/>
                <a:gd name="T7" fmla="*/ 842418 h 1684834"/>
                <a:gd name="T8" fmla="*/ 0 w 3135204"/>
                <a:gd name="T9" fmla="*/ 280811 h 1684834"/>
                <a:gd name="T10" fmla="*/ 280811 w 3135204"/>
                <a:gd name="T11" fmla="*/ 0 h 1684834"/>
                <a:gd name="T12" fmla="*/ 2854392 w 3135204"/>
                <a:gd name="T13" fmla="*/ 0 h 1684834"/>
                <a:gd name="T14" fmla="*/ 3135203 w 3135204"/>
                <a:gd name="T15" fmla="*/ 280811 h 1684834"/>
                <a:gd name="T16" fmla="*/ 3135203 w 3135204"/>
                <a:gd name="T17" fmla="*/ 1404025 h 1684834"/>
                <a:gd name="T18" fmla="*/ 2854392 w 3135204"/>
                <a:gd name="T19" fmla="*/ 1684836 h 1684834"/>
                <a:gd name="T20" fmla="*/ 280811 w 3135204"/>
                <a:gd name="T21" fmla="*/ 1684836 h 1684834"/>
                <a:gd name="T22" fmla="*/ 0 w 3135204"/>
                <a:gd name="T23" fmla="*/ 1404025 h 1684834"/>
                <a:gd name="T24" fmla="*/ 0 w 3135204"/>
                <a:gd name="T25" fmla="*/ 280811 h 1684834"/>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35204"/>
                <a:gd name="T40" fmla="*/ 0 h 1684834"/>
                <a:gd name="T41" fmla="*/ 3135204 w 3135204"/>
                <a:gd name="T42" fmla="*/ 1684834 h 16848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35204" h="1684834">
                  <a:moveTo>
                    <a:pt x="0" y="280811"/>
                  </a:moveTo>
                  <a:cubicBezTo>
                    <a:pt x="0" y="125723"/>
                    <a:pt x="125723" y="0"/>
                    <a:pt x="280811" y="0"/>
                  </a:cubicBezTo>
                  <a:lnTo>
                    <a:pt x="2854393" y="0"/>
                  </a:lnTo>
                  <a:cubicBezTo>
                    <a:pt x="3009481" y="0"/>
                    <a:pt x="3135204" y="125723"/>
                    <a:pt x="3135204" y="280811"/>
                  </a:cubicBezTo>
                  <a:lnTo>
                    <a:pt x="3135204" y="1404023"/>
                  </a:lnTo>
                  <a:cubicBezTo>
                    <a:pt x="3135204" y="1559111"/>
                    <a:pt x="3009481" y="1684834"/>
                    <a:pt x="2854393" y="1684834"/>
                  </a:cubicBezTo>
                  <a:lnTo>
                    <a:pt x="280811" y="1684834"/>
                  </a:lnTo>
                  <a:cubicBezTo>
                    <a:pt x="125723" y="1684834"/>
                    <a:pt x="0" y="1559111"/>
                    <a:pt x="0" y="1404023"/>
                  </a:cubicBezTo>
                  <a:lnTo>
                    <a:pt x="0" y="280811"/>
                  </a:lnTo>
                  <a:close/>
                </a:path>
              </a:pathLst>
            </a:custGeom>
            <a:solidFill>
              <a:srgbClr val="DEC55B"/>
            </a:solidFill>
            <a:ln w="12701">
              <a:solidFill>
                <a:srgbClr val="C9B252"/>
              </a:solidFill>
              <a:miter lim="800000"/>
              <a:headEnd/>
              <a:tailEnd/>
            </a:ln>
          </p:spPr>
          <p:txBody>
            <a:bodyPr lIns="188924" tIns="135587" rIns="188924" bIns="135587" anchor="ctr" anchorCtr="1"/>
            <a:lstStyle>
              <a:lvl1pPr defTabSz="1243013">
                <a:defRPr>
                  <a:solidFill>
                    <a:schemeClr val="tx1"/>
                  </a:solidFill>
                  <a:latin typeface="Calibri" panose="020F0502020204030204" pitchFamily="34" charset="0"/>
                </a:defRPr>
              </a:lvl1pPr>
              <a:lvl2pPr marL="742950" indent="-285750" defTabSz="1243013">
                <a:defRPr>
                  <a:solidFill>
                    <a:schemeClr val="tx1"/>
                  </a:solidFill>
                  <a:latin typeface="Calibri" panose="020F0502020204030204" pitchFamily="34" charset="0"/>
                </a:defRPr>
              </a:lvl2pPr>
              <a:lvl3pPr marL="1143000" indent="-228600" defTabSz="1243013">
                <a:defRPr>
                  <a:solidFill>
                    <a:schemeClr val="tx1"/>
                  </a:solidFill>
                  <a:latin typeface="Calibri" panose="020F0502020204030204" pitchFamily="34" charset="0"/>
                </a:defRPr>
              </a:lvl3pPr>
              <a:lvl4pPr marL="1600200" indent="-228600" defTabSz="1243013">
                <a:defRPr>
                  <a:solidFill>
                    <a:schemeClr val="tx1"/>
                  </a:solidFill>
                  <a:latin typeface="Calibri" panose="020F0502020204030204" pitchFamily="34" charset="0"/>
                </a:defRPr>
              </a:lvl4pPr>
              <a:lvl5pPr marL="2057400" indent="-228600" defTabSz="1243013">
                <a:defRPr>
                  <a:solidFill>
                    <a:schemeClr val="tx1"/>
                  </a:solidFill>
                  <a:latin typeface="Calibri" panose="020F0502020204030204" pitchFamily="34" charset="0"/>
                </a:defRPr>
              </a:lvl5pPr>
              <a:lvl6pPr marL="2514600" indent="-228600" defTabSz="1243013" fontAlgn="base">
                <a:spcBef>
                  <a:spcPct val="0"/>
                </a:spcBef>
                <a:spcAft>
                  <a:spcPct val="0"/>
                </a:spcAft>
                <a:defRPr>
                  <a:solidFill>
                    <a:schemeClr val="tx1"/>
                  </a:solidFill>
                  <a:latin typeface="Calibri" panose="020F0502020204030204" pitchFamily="34" charset="0"/>
                </a:defRPr>
              </a:lvl6pPr>
              <a:lvl7pPr marL="2971800" indent="-228600" defTabSz="1243013" fontAlgn="base">
                <a:spcBef>
                  <a:spcPct val="0"/>
                </a:spcBef>
                <a:spcAft>
                  <a:spcPct val="0"/>
                </a:spcAft>
                <a:defRPr>
                  <a:solidFill>
                    <a:schemeClr val="tx1"/>
                  </a:solidFill>
                  <a:latin typeface="Calibri" panose="020F0502020204030204" pitchFamily="34" charset="0"/>
                </a:defRPr>
              </a:lvl7pPr>
              <a:lvl8pPr marL="3429000" indent="-228600" defTabSz="1243013" fontAlgn="base">
                <a:spcBef>
                  <a:spcPct val="0"/>
                </a:spcBef>
                <a:spcAft>
                  <a:spcPct val="0"/>
                </a:spcAft>
                <a:defRPr>
                  <a:solidFill>
                    <a:schemeClr val="tx1"/>
                  </a:solidFill>
                  <a:latin typeface="Calibri" panose="020F0502020204030204" pitchFamily="34" charset="0"/>
                </a:defRPr>
              </a:lvl8pPr>
              <a:lvl9pPr marL="3886200" indent="-228600" defTabSz="1243013"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1200"/>
                </a:spcAft>
              </a:pPr>
              <a:r>
                <a:rPr lang="nl-BE" altLang="nl-BE" sz="2800" b="1">
                  <a:solidFill>
                    <a:srgbClr val="FFFFFF"/>
                  </a:solidFill>
                  <a:latin typeface="Sweco Sans"/>
                </a:rPr>
                <a:t>Energieverbruik</a:t>
              </a:r>
              <a:endParaRPr lang="en-US" altLang="nl-BE" sz="2800" b="1">
                <a:solidFill>
                  <a:srgbClr val="FFFFFF"/>
                </a:solidFill>
                <a:latin typeface="Sweco Sans"/>
              </a:endParaRPr>
            </a:p>
          </p:txBody>
        </p:sp>
        <p:sp>
          <p:nvSpPr>
            <p:cNvPr id="88073" name="Vrije vorm: vorm 8">
              <a:extLst>
                <a:ext uri="{FF2B5EF4-FFF2-40B4-BE49-F238E27FC236}">
                  <a16:creationId xmlns:a16="http://schemas.microsoft.com/office/drawing/2014/main" id="{745817D1-C201-4086-875C-9130DB8C2303}"/>
                </a:ext>
              </a:extLst>
            </p:cNvPr>
            <p:cNvSpPr>
              <a:spLocks/>
            </p:cNvSpPr>
            <p:nvPr/>
          </p:nvSpPr>
          <p:spPr bwMode="auto">
            <a:xfrm>
              <a:off x="3493977" y="4798249"/>
              <a:ext cx="5573697" cy="1347871"/>
            </a:xfrm>
            <a:custGeom>
              <a:avLst/>
              <a:gdLst>
                <a:gd name="T0" fmla="*/ 2786849 w 1347867"/>
                <a:gd name="T1" fmla="*/ 0 h 5573696"/>
                <a:gd name="T2" fmla="*/ 5573697 w 1347867"/>
                <a:gd name="T3" fmla="*/ 673936 h 5573696"/>
                <a:gd name="T4" fmla="*/ 2786849 w 1347867"/>
                <a:gd name="T5" fmla="*/ 1347871 h 5573696"/>
                <a:gd name="T6" fmla="*/ 0 w 1347867"/>
                <a:gd name="T7" fmla="*/ 673936 h 5573696"/>
                <a:gd name="T8" fmla="*/ 928968 w 1347867"/>
                <a:gd name="T9" fmla="*/ 0 h 5573696"/>
                <a:gd name="T10" fmla="*/ 4644729 w 1347867"/>
                <a:gd name="T11" fmla="*/ 0 h 5573696"/>
                <a:gd name="T12" fmla="*/ 5573697 w 1347867"/>
                <a:gd name="T13" fmla="*/ 54326 h 5573696"/>
                <a:gd name="T14" fmla="*/ 5573697 w 1347867"/>
                <a:gd name="T15" fmla="*/ 1347871 h 5573696"/>
                <a:gd name="T16" fmla="*/ 5573697 w 1347867"/>
                <a:gd name="T17" fmla="*/ 1347871 h 5573696"/>
                <a:gd name="T18" fmla="*/ 0 w 1347867"/>
                <a:gd name="T19" fmla="*/ 1347871 h 5573696"/>
                <a:gd name="T20" fmla="*/ 0 w 1347867"/>
                <a:gd name="T21" fmla="*/ 1347871 h 5573696"/>
                <a:gd name="T22" fmla="*/ 0 w 1347867"/>
                <a:gd name="T23" fmla="*/ 54326 h 5573696"/>
                <a:gd name="T24" fmla="*/ 928968 w 1347867"/>
                <a:gd name="T25" fmla="*/ 0 h 5573696"/>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7867"/>
                <a:gd name="T40" fmla="*/ 0 h 5573696"/>
                <a:gd name="T41" fmla="*/ 1347867 w 1347867"/>
                <a:gd name="T42" fmla="*/ 5573696 h 5573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7867" h="5573696">
                  <a:moveTo>
                    <a:pt x="1347867" y="928969"/>
                  </a:moveTo>
                  <a:lnTo>
                    <a:pt x="1347867" y="4644727"/>
                  </a:lnTo>
                  <a:cubicBezTo>
                    <a:pt x="1347867" y="5157780"/>
                    <a:pt x="1323544" y="5573694"/>
                    <a:pt x="1293541" y="5573694"/>
                  </a:cubicBezTo>
                  <a:lnTo>
                    <a:pt x="0" y="5573694"/>
                  </a:lnTo>
                  <a:lnTo>
                    <a:pt x="0" y="2"/>
                  </a:lnTo>
                  <a:lnTo>
                    <a:pt x="1293541" y="2"/>
                  </a:lnTo>
                  <a:cubicBezTo>
                    <a:pt x="1323544" y="2"/>
                    <a:pt x="1347867" y="415916"/>
                    <a:pt x="1347867" y="928969"/>
                  </a:cubicBezTo>
                  <a:close/>
                </a:path>
              </a:pathLst>
            </a:custGeom>
            <a:solidFill>
              <a:srgbClr val="FFFFFF">
                <a:alpha val="90195"/>
              </a:srgbClr>
            </a:solidFill>
            <a:ln w="12701">
              <a:solidFill>
                <a:srgbClr val="DEC55B">
                  <a:alpha val="90195"/>
                </a:srgbClr>
              </a:solidFill>
              <a:miter lim="800000"/>
              <a:headEnd/>
              <a:tailEnd/>
            </a:ln>
          </p:spPr>
          <p:txBody>
            <a:bodyPr lIns="53336" tIns="92464" rIns="119137" bIns="92464" anchor="ctr"/>
            <a:lstStyle>
              <a:lvl1pPr marL="342900" indent="-342900" defTabSz="622300">
                <a:defRPr>
                  <a:solidFill>
                    <a:schemeClr val="tx1"/>
                  </a:solidFill>
                  <a:latin typeface="Calibri" panose="020F0502020204030204" pitchFamily="34" charset="0"/>
                </a:defRPr>
              </a:lvl1pPr>
              <a:lvl2pPr marL="114300" indent="-114300" defTabSz="622300">
                <a:defRPr>
                  <a:solidFill>
                    <a:schemeClr val="tx1"/>
                  </a:solidFill>
                  <a:latin typeface="Calibri" panose="020F0502020204030204" pitchFamily="34" charset="0"/>
                </a:defRPr>
              </a:lvl2pPr>
              <a:lvl3pPr marL="1143000" indent="-228600" defTabSz="622300">
                <a:defRPr>
                  <a:solidFill>
                    <a:schemeClr val="tx1"/>
                  </a:solidFill>
                  <a:latin typeface="Calibri" panose="020F0502020204030204" pitchFamily="34" charset="0"/>
                </a:defRPr>
              </a:lvl3pPr>
              <a:lvl4pPr marL="1600200" indent="-228600" defTabSz="622300">
                <a:defRPr>
                  <a:solidFill>
                    <a:schemeClr val="tx1"/>
                  </a:solidFill>
                  <a:latin typeface="Calibri" panose="020F0502020204030204" pitchFamily="34" charset="0"/>
                </a:defRPr>
              </a:lvl4pPr>
              <a:lvl5pPr marL="2057400" indent="-228600" defTabSz="622300">
                <a:defRPr>
                  <a:solidFill>
                    <a:schemeClr val="tx1"/>
                  </a:solidFill>
                  <a:latin typeface="Calibri" panose="020F0502020204030204" pitchFamily="34" charset="0"/>
                </a:defRPr>
              </a:lvl5pPr>
              <a:lvl6pPr marL="2514600" indent="-228600" defTabSz="622300" fontAlgn="base">
                <a:spcBef>
                  <a:spcPct val="0"/>
                </a:spcBef>
                <a:spcAft>
                  <a:spcPct val="0"/>
                </a:spcAft>
                <a:defRPr>
                  <a:solidFill>
                    <a:schemeClr val="tx1"/>
                  </a:solidFill>
                  <a:latin typeface="Calibri" panose="020F0502020204030204" pitchFamily="34" charset="0"/>
                </a:defRPr>
              </a:lvl6pPr>
              <a:lvl7pPr marL="2971800" indent="-228600" defTabSz="622300" fontAlgn="base">
                <a:spcBef>
                  <a:spcPct val="0"/>
                </a:spcBef>
                <a:spcAft>
                  <a:spcPct val="0"/>
                </a:spcAft>
                <a:defRPr>
                  <a:solidFill>
                    <a:schemeClr val="tx1"/>
                  </a:solidFill>
                  <a:latin typeface="Calibri" panose="020F0502020204030204" pitchFamily="34" charset="0"/>
                </a:defRPr>
              </a:lvl7pPr>
              <a:lvl8pPr marL="3429000" indent="-228600" defTabSz="622300" fontAlgn="base">
                <a:spcBef>
                  <a:spcPct val="0"/>
                </a:spcBef>
                <a:spcAft>
                  <a:spcPct val="0"/>
                </a:spcAft>
                <a:defRPr>
                  <a:solidFill>
                    <a:schemeClr val="tx1"/>
                  </a:solidFill>
                  <a:latin typeface="Calibri" panose="020F0502020204030204" pitchFamily="34" charset="0"/>
                </a:defRPr>
              </a:lvl8pPr>
              <a:lvl9pPr marL="3886200" indent="-228600" defTabSz="622300"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300"/>
                </a:spcAft>
                <a:buSzPct val="100000"/>
                <a:buFontTx/>
                <a:buChar char="•"/>
              </a:pPr>
              <a:r>
                <a:rPr lang="nl-BE" altLang="nl-BE" sz="1400">
                  <a:solidFill>
                    <a:srgbClr val="A48730"/>
                  </a:solidFill>
                  <a:latin typeface="Sweco Sans"/>
                </a:rPr>
                <a:t>Toename van (hernieuwbare) energieproductie</a:t>
              </a:r>
              <a:endParaRPr lang="en-US" altLang="nl-BE" sz="1400">
                <a:solidFill>
                  <a:srgbClr val="A48730"/>
                </a:solidFill>
                <a:latin typeface="Sweco Sans"/>
              </a:endParaRPr>
            </a:p>
            <a:p>
              <a:pPr lvl="1" eaLnBrk="1" hangingPunct="1">
                <a:lnSpc>
                  <a:spcPct val="90000"/>
                </a:lnSpc>
                <a:spcAft>
                  <a:spcPts val="300"/>
                </a:spcAft>
                <a:buSzPct val="100000"/>
                <a:buFontTx/>
                <a:buChar char="•"/>
              </a:pPr>
              <a:r>
                <a:rPr lang="nl-BE" altLang="nl-BE" sz="1400">
                  <a:solidFill>
                    <a:srgbClr val="A48730"/>
                  </a:solidFill>
                  <a:latin typeface="Sweco Sans"/>
                </a:rPr>
                <a:t>18,7% van verbruikte energie wordt in Limburg geproduceerd</a:t>
              </a:r>
              <a:endParaRPr lang="en-US" altLang="nl-BE" sz="1400">
                <a:solidFill>
                  <a:srgbClr val="A48730"/>
                </a:solidFill>
                <a:latin typeface="Sweco Sans"/>
              </a:endParaRPr>
            </a:p>
            <a:p>
              <a:pPr lvl="1" eaLnBrk="1" hangingPunct="1">
                <a:lnSpc>
                  <a:spcPct val="90000"/>
                </a:lnSpc>
                <a:spcAft>
                  <a:spcPts val="300"/>
                </a:spcAft>
                <a:buSzPct val="100000"/>
                <a:buFontTx/>
                <a:buChar char="•"/>
              </a:pPr>
              <a:r>
                <a:rPr lang="nl-BE" altLang="nl-BE" sz="1400">
                  <a:solidFill>
                    <a:srgbClr val="A48730"/>
                  </a:solidFill>
                  <a:latin typeface="Sweco Sans"/>
                </a:rPr>
                <a:t>Snelle stijging groene elektriciteitsproductie door zon en wind</a:t>
              </a:r>
              <a:endParaRPr lang="en-US" altLang="nl-BE" sz="1400">
                <a:solidFill>
                  <a:srgbClr val="A48730"/>
                </a:solidFill>
                <a:latin typeface="Sweco Sans"/>
              </a:endParaRPr>
            </a:p>
          </p:txBody>
        </p:sp>
        <p:sp>
          <p:nvSpPr>
            <p:cNvPr id="88074" name="Vrije vorm: vorm 9">
              <a:extLst>
                <a:ext uri="{FF2B5EF4-FFF2-40B4-BE49-F238E27FC236}">
                  <a16:creationId xmlns:a16="http://schemas.microsoft.com/office/drawing/2014/main" id="{CC29AE74-601E-4C19-B812-D7BADDCFC633}"/>
                </a:ext>
              </a:extLst>
            </p:cNvPr>
            <p:cNvSpPr>
              <a:spLocks/>
            </p:cNvSpPr>
            <p:nvPr/>
          </p:nvSpPr>
          <p:spPr bwMode="auto">
            <a:xfrm>
              <a:off x="358773" y="4629762"/>
              <a:ext cx="3135203" cy="1684836"/>
            </a:xfrm>
            <a:custGeom>
              <a:avLst/>
              <a:gdLst>
                <a:gd name="T0" fmla="*/ 1567602 w 3135204"/>
                <a:gd name="T1" fmla="*/ 0 h 1684834"/>
                <a:gd name="T2" fmla="*/ 3135203 w 3135204"/>
                <a:gd name="T3" fmla="*/ 842418 h 1684834"/>
                <a:gd name="T4" fmla="*/ 1567602 w 3135204"/>
                <a:gd name="T5" fmla="*/ 1684836 h 1684834"/>
                <a:gd name="T6" fmla="*/ 0 w 3135204"/>
                <a:gd name="T7" fmla="*/ 842418 h 1684834"/>
                <a:gd name="T8" fmla="*/ 0 w 3135204"/>
                <a:gd name="T9" fmla="*/ 280811 h 1684834"/>
                <a:gd name="T10" fmla="*/ 280811 w 3135204"/>
                <a:gd name="T11" fmla="*/ 0 h 1684834"/>
                <a:gd name="T12" fmla="*/ 2854392 w 3135204"/>
                <a:gd name="T13" fmla="*/ 0 h 1684834"/>
                <a:gd name="T14" fmla="*/ 3135203 w 3135204"/>
                <a:gd name="T15" fmla="*/ 280811 h 1684834"/>
                <a:gd name="T16" fmla="*/ 3135203 w 3135204"/>
                <a:gd name="T17" fmla="*/ 1404025 h 1684834"/>
                <a:gd name="T18" fmla="*/ 2854392 w 3135204"/>
                <a:gd name="T19" fmla="*/ 1684836 h 1684834"/>
                <a:gd name="T20" fmla="*/ 280811 w 3135204"/>
                <a:gd name="T21" fmla="*/ 1684836 h 1684834"/>
                <a:gd name="T22" fmla="*/ 0 w 3135204"/>
                <a:gd name="T23" fmla="*/ 1404025 h 1684834"/>
                <a:gd name="T24" fmla="*/ 0 w 3135204"/>
                <a:gd name="T25" fmla="*/ 280811 h 1684834"/>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35204"/>
                <a:gd name="T40" fmla="*/ 0 h 1684834"/>
                <a:gd name="T41" fmla="*/ 3135204 w 3135204"/>
                <a:gd name="T42" fmla="*/ 1684834 h 16848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35204" h="1684834">
                  <a:moveTo>
                    <a:pt x="0" y="280811"/>
                  </a:moveTo>
                  <a:cubicBezTo>
                    <a:pt x="0" y="125723"/>
                    <a:pt x="125723" y="0"/>
                    <a:pt x="280811" y="0"/>
                  </a:cubicBezTo>
                  <a:lnTo>
                    <a:pt x="2854393" y="0"/>
                  </a:lnTo>
                  <a:cubicBezTo>
                    <a:pt x="3009481" y="0"/>
                    <a:pt x="3135204" y="125723"/>
                    <a:pt x="3135204" y="280811"/>
                  </a:cubicBezTo>
                  <a:lnTo>
                    <a:pt x="3135204" y="1404023"/>
                  </a:lnTo>
                  <a:cubicBezTo>
                    <a:pt x="3135204" y="1559111"/>
                    <a:pt x="3009481" y="1684834"/>
                    <a:pt x="2854393" y="1684834"/>
                  </a:cubicBezTo>
                  <a:lnTo>
                    <a:pt x="280811" y="1684834"/>
                  </a:lnTo>
                  <a:cubicBezTo>
                    <a:pt x="125723" y="1684834"/>
                    <a:pt x="0" y="1559111"/>
                    <a:pt x="0" y="1404023"/>
                  </a:cubicBezTo>
                  <a:lnTo>
                    <a:pt x="0" y="280811"/>
                  </a:lnTo>
                  <a:close/>
                </a:path>
              </a:pathLst>
            </a:custGeom>
            <a:solidFill>
              <a:srgbClr val="DEC55B"/>
            </a:solidFill>
            <a:ln w="12701">
              <a:solidFill>
                <a:srgbClr val="C9B252"/>
              </a:solidFill>
              <a:miter lim="800000"/>
              <a:headEnd/>
              <a:tailEnd/>
            </a:ln>
          </p:spPr>
          <p:txBody>
            <a:bodyPr lIns="188924" tIns="135587" rIns="188924" bIns="135587" anchor="ctr" anchorCtr="1"/>
            <a:lstStyle>
              <a:lvl1pPr defTabSz="1243013">
                <a:defRPr>
                  <a:solidFill>
                    <a:schemeClr val="tx1"/>
                  </a:solidFill>
                  <a:latin typeface="Calibri" panose="020F0502020204030204" pitchFamily="34" charset="0"/>
                </a:defRPr>
              </a:lvl1pPr>
              <a:lvl2pPr marL="742950" indent="-285750" defTabSz="1243013">
                <a:defRPr>
                  <a:solidFill>
                    <a:schemeClr val="tx1"/>
                  </a:solidFill>
                  <a:latin typeface="Calibri" panose="020F0502020204030204" pitchFamily="34" charset="0"/>
                </a:defRPr>
              </a:lvl2pPr>
              <a:lvl3pPr marL="1143000" indent="-228600" defTabSz="1243013">
                <a:defRPr>
                  <a:solidFill>
                    <a:schemeClr val="tx1"/>
                  </a:solidFill>
                  <a:latin typeface="Calibri" panose="020F0502020204030204" pitchFamily="34" charset="0"/>
                </a:defRPr>
              </a:lvl3pPr>
              <a:lvl4pPr marL="1600200" indent="-228600" defTabSz="1243013">
                <a:defRPr>
                  <a:solidFill>
                    <a:schemeClr val="tx1"/>
                  </a:solidFill>
                  <a:latin typeface="Calibri" panose="020F0502020204030204" pitchFamily="34" charset="0"/>
                </a:defRPr>
              </a:lvl4pPr>
              <a:lvl5pPr marL="2057400" indent="-228600" defTabSz="1243013">
                <a:defRPr>
                  <a:solidFill>
                    <a:schemeClr val="tx1"/>
                  </a:solidFill>
                  <a:latin typeface="Calibri" panose="020F0502020204030204" pitchFamily="34" charset="0"/>
                </a:defRPr>
              </a:lvl5pPr>
              <a:lvl6pPr marL="2514600" indent="-228600" defTabSz="1243013" fontAlgn="base">
                <a:spcBef>
                  <a:spcPct val="0"/>
                </a:spcBef>
                <a:spcAft>
                  <a:spcPct val="0"/>
                </a:spcAft>
                <a:defRPr>
                  <a:solidFill>
                    <a:schemeClr val="tx1"/>
                  </a:solidFill>
                  <a:latin typeface="Calibri" panose="020F0502020204030204" pitchFamily="34" charset="0"/>
                </a:defRPr>
              </a:lvl6pPr>
              <a:lvl7pPr marL="2971800" indent="-228600" defTabSz="1243013" fontAlgn="base">
                <a:spcBef>
                  <a:spcPct val="0"/>
                </a:spcBef>
                <a:spcAft>
                  <a:spcPct val="0"/>
                </a:spcAft>
                <a:defRPr>
                  <a:solidFill>
                    <a:schemeClr val="tx1"/>
                  </a:solidFill>
                  <a:latin typeface="Calibri" panose="020F0502020204030204" pitchFamily="34" charset="0"/>
                </a:defRPr>
              </a:lvl7pPr>
              <a:lvl8pPr marL="3429000" indent="-228600" defTabSz="1243013" fontAlgn="base">
                <a:spcBef>
                  <a:spcPct val="0"/>
                </a:spcBef>
                <a:spcAft>
                  <a:spcPct val="0"/>
                </a:spcAft>
                <a:defRPr>
                  <a:solidFill>
                    <a:schemeClr val="tx1"/>
                  </a:solidFill>
                  <a:latin typeface="Calibri" panose="020F0502020204030204" pitchFamily="34" charset="0"/>
                </a:defRPr>
              </a:lvl8pPr>
              <a:lvl9pPr marL="3886200" indent="-228600" defTabSz="1243013"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1200"/>
                </a:spcAft>
              </a:pPr>
              <a:r>
                <a:rPr lang="nl-BE" altLang="nl-BE" sz="2800" b="1">
                  <a:solidFill>
                    <a:srgbClr val="FFFFFF"/>
                  </a:solidFill>
                  <a:latin typeface="Sweco Sans"/>
                </a:rPr>
                <a:t>Energieproductie</a:t>
              </a:r>
              <a:endParaRPr lang="en-US" altLang="nl-BE" sz="2800" b="1">
                <a:solidFill>
                  <a:srgbClr val="FFFFFF"/>
                </a:solidFill>
                <a:latin typeface="Sweco Sans"/>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364B0FF4-A88B-4A46-AFD4-A10F4F0C02B1}"/>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1B687A38-9C1D-42C5-9B71-89BC1139D3E2}" type="slidenum">
              <a:rPr lang="en-GB" altLang="nl-BE" sz="700">
                <a:solidFill>
                  <a:srgbClr val="000000"/>
                </a:solidFill>
                <a:latin typeface="Sweco Sans"/>
              </a:rPr>
              <a:pPr eaLnBrk="1" hangingPunct="1"/>
              <a:t>3</a:t>
            </a:fld>
            <a:endParaRPr lang="en-GB" altLang="nl-BE" sz="700">
              <a:solidFill>
                <a:srgbClr val="000000"/>
              </a:solidFill>
              <a:latin typeface="Sweco Sans"/>
            </a:endParaRPr>
          </a:p>
        </p:txBody>
      </p:sp>
      <p:sp>
        <p:nvSpPr>
          <p:cNvPr id="40963" name="Title 1">
            <a:extLst>
              <a:ext uri="{FF2B5EF4-FFF2-40B4-BE49-F238E27FC236}">
                <a16:creationId xmlns:a16="http://schemas.microsoft.com/office/drawing/2014/main" id="{99119136-885D-4709-94A3-14E5944E9054}"/>
              </a:ext>
            </a:extLst>
          </p:cNvPr>
          <p:cNvSpPr txBox="1">
            <a:spLocks noGrp="1" noChangeArrowheads="1"/>
          </p:cNvSpPr>
          <p:nvPr>
            <p:ph type="title"/>
          </p:nvPr>
        </p:nvSpPr>
        <p:spPr>
          <a:xfrm>
            <a:off x="358775" y="719138"/>
            <a:ext cx="6537325" cy="1079500"/>
          </a:xfrm>
        </p:spPr>
        <p:txBody>
          <a:bodyPr/>
          <a:lstStyle/>
          <a:p>
            <a:pPr eaLnBrk="1"/>
            <a:r>
              <a:rPr lang="nl-BE" altLang="nl-BE"/>
              <a:t>Doelstelling</a:t>
            </a:r>
          </a:p>
        </p:txBody>
      </p:sp>
      <p:pic>
        <p:nvPicPr>
          <p:cNvPr id="40964" name="Picture 2" descr="What is the Difference Between Scope 1, 2 and 3 Emissions? - Compare Your  Footprint">
            <a:extLst>
              <a:ext uri="{FF2B5EF4-FFF2-40B4-BE49-F238E27FC236}">
                <a16:creationId xmlns:a16="http://schemas.microsoft.com/office/drawing/2014/main" id="{99C1F97A-8A5C-4C15-AB66-A1E502527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2039938"/>
            <a:ext cx="49403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Diagram 1">
            <a:extLst>
              <a:ext uri="{FF2B5EF4-FFF2-40B4-BE49-F238E27FC236}">
                <a16:creationId xmlns:a16="http://schemas.microsoft.com/office/drawing/2014/main" id="{45AD9750-9D28-430F-BDB8-3A2F692D4EAD}"/>
              </a:ext>
            </a:extLst>
          </p:cNvPr>
          <p:cNvGrpSpPr>
            <a:grpSpLocks/>
          </p:cNvGrpSpPr>
          <p:nvPr/>
        </p:nvGrpSpPr>
        <p:grpSpPr bwMode="auto">
          <a:xfrm>
            <a:off x="355600" y="1774825"/>
            <a:ext cx="6110288" cy="4092575"/>
            <a:chOff x="356076" y="1774621"/>
            <a:chExt cx="6109380" cy="4092479"/>
          </a:xfrm>
        </p:grpSpPr>
        <p:sp>
          <p:nvSpPr>
            <p:cNvPr id="40966" name="Vrije vorm: vorm 5">
              <a:extLst>
                <a:ext uri="{FF2B5EF4-FFF2-40B4-BE49-F238E27FC236}">
                  <a16:creationId xmlns:a16="http://schemas.microsoft.com/office/drawing/2014/main" id="{BC37613F-F619-4AAC-A674-FD813B448ECD}"/>
                </a:ext>
              </a:extLst>
            </p:cNvPr>
            <p:cNvSpPr>
              <a:spLocks/>
            </p:cNvSpPr>
            <p:nvPr/>
          </p:nvSpPr>
          <p:spPr bwMode="auto">
            <a:xfrm>
              <a:off x="356076" y="1774621"/>
              <a:ext cx="6109380" cy="1085758"/>
            </a:xfrm>
            <a:custGeom>
              <a:avLst/>
              <a:gdLst>
                <a:gd name="T0" fmla="*/ 3054690 w 6109377"/>
                <a:gd name="T1" fmla="*/ 0 h 1085760"/>
                <a:gd name="T2" fmla="*/ 6109380 w 6109377"/>
                <a:gd name="T3" fmla="*/ 542879 h 1085760"/>
                <a:gd name="T4" fmla="*/ 3054690 w 6109377"/>
                <a:gd name="T5" fmla="*/ 1085758 h 1085760"/>
                <a:gd name="T6" fmla="*/ 0 w 6109377"/>
                <a:gd name="T7" fmla="*/ 542879 h 1085760"/>
                <a:gd name="T8" fmla="*/ 0 w 6109377"/>
                <a:gd name="T9" fmla="*/ 180964 h 1085760"/>
                <a:gd name="T10" fmla="*/ 180964 w 6109377"/>
                <a:gd name="T11" fmla="*/ 0 h 1085760"/>
                <a:gd name="T12" fmla="*/ 5928416 w 6109377"/>
                <a:gd name="T13" fmla="*/ 0 h 1085760"/>
                <a:gd name="T14" fmla="*/ 6109380 w 6109377"/>
                <a:gd name="T15" fmla="*/ 180964 h 1085760"/>
                <a:gd name="T16" fmla="*/ 6109380 w 6109377"/>
                <a:gd name="T17" fmla="*/ 904794 h 1085760"/>
                <a:gd name="T18" fmla="*/ 5928416 w 6109377"/>
                <a:gd name="T19" fmla="*/ 1085758 h 1085760"/>
                <a:gd name="T20" fmla="*/ 180964 w 6109377"/>
                <a:gd name="T21" fmla="*/ 1085758 h 1085760"/>
                <a:gd name="T22" fmla="*/ 0 w 6109377"/>
                <a:gd name="T23" fmla="*/ 904794 h 1085760"/>
                <a:gd name="T24" fmla="*/ 0 w 6109377"/>
                <a:gd name="T25" fmla="*/ 180964 h 108576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09377"/>
                <a:gd name="T40" fmla="*/ 0 h 1085760"/>
                <a:gd name="T41" fmla="*/ 6109377 w 6109377"/>
                <a:gd name="T42" fmla="*/ 1085760 h 1085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09377" h="1085760">
                  <a:moveTo>
                    <a:pt x="0" y="180964"/>
                  </a:moveTo>
                  <a:cubicBezTo>
                    <a:pt x="0" y="81020"/>
                    <a:pt x="81020" y="0"/>
                    <a:pt x="180964" y="0"/>
                  </a:cubicBezTo>
                  <a:lnTo>
                    <a:pt x="5928413" y="0"/>
                  </a:lnTo>
                  <a:cubicBezTo>
                    <a:pt x="6028357" y="0"/>
                    <a:pt x="6109377" y="81020"/>
                    <a:pt x="6109377" y="180964"/>
                  </a:cubicBezTo>
                  <a:lnTo>
                    <a:pt x="6109377" y="904796"/>
                  </a:lnTo>
                  <a:cubicBezTo>
                    <a:pt x="6109377" y="1004740"/>
                    <a:pt x="6028357" y="1085760"/>
                    <a:pt x="5928413" y="1085760"/>
                  </a:cubicBezTo>
                  <a:lnTo>
                    <a:pt x="180964" y="1085760"/>
                  </a:lnTo>
                  <a:cubicBezTo>
                    <a:pt x="81020" y="1085760"/>
                    <a:pt x="0" y="1004740"/>
                    <a:pt x="0" y="904796"/>
                  </a:cubicBezTo>
                  <a:lnTo>
                    <a:pt x="0" y="180964"/>
                  </a:lnTo>
                  <a:close/>
                </a:path>
              </a:pathLst>
            </a:custGeom>
            <a:solidFill>
              <a:srgbClr val="DEC55B"/>
            </a:solidFill>
            <a:ln w="12701">
              <a:solidFill>
                <a:srgbClr val="FFFFFF"/>
              </a:solidFill>
              <a:miter lim="800000"/>
              <a:headEnd/>
              <a:tailEnd/>
            </a:ln>
          </p:spPr>
          <p:txBody>
            <a:bodyPr lIns="144438" tIns="144438" rIns="144438" bIns="14443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2400" b="1">
                  <a:solidFill>
                    <a:srgbClr val="FFFFFF"/>
                  </a:solidFill>
                  <a:latin typeface="Sweco Sans"/>
                </a:rPr>
                <a:t>In kaart brengen klimaatcijfers Limburg</a:t>
              </a:r>
            </a:p>
          </p:txBody>
        </p:sp>
        <p:sp>
          <p:nvSpPr>
            <p:cNvPr id="40967" name="Vrije vorm: vorm 6">
              <a:extLst>
                <a:ext uri="{FF2B5EF4-FFF2-40B4-BE49-F238E27FC236}">
                  <a16:creationId xmlns:a16="http://schemas.microsoft.com/office/drawing/2014/main" id="{1E9A749C-455F-4621-AFC9-B05F7E242716}"/>
                </a:ext>
              </a:extLst>
            </p:cNvPr>
            <p:cNvSpPr>
              <a:spLocks/>
            </p:cNvSpPr>
            <p:nvPr/>
          </p:nvSpPr>
          <p:spPr bwMode="auto">
            <a:xfrm>
              <a:off x="356076" y="2860380"/>
              <a:ext cx="6109380" cy="960476"/>
            </a:xfrm>
            <a:custGeom>
              <a:avLst/>
              <a:gdLst>
                <a:gd name="T0" fmla="*/ 3054690 w 6109377"/>
                <a:gd name="T1" fmla="*/ 0 h 960480"/>
                <a:gd name="T2" fmla="*/ 6109380 w 6109377"/>
                <a:gd name="T3" fmla="*/ 480238 h 960480"/>
                <a:gd name="T4" fmla="*/ 3054690 w 6109377"/>
                <a:gd name="T5" fmla="*/ 960476 h 960480"/>
                <a:gd name="T6" fmla="*/ 0 w 6109377"/>
                <a:gd name="T7" fmla="*/ 480238 h 960480"/>
                <a:gd name="T8" fmla="*/ 0 w 6109377"/>
                <a:gd name="T9" fmla="*/ 0 h 960480"/>
                <a:gd name="T10" fmla="*/ 6109380 w 6109377"/>
                <a:gd name="T11" fmla="*/ 0 h 960480"/>
                <a:gd name="T12" fmla="*/ 6109380 w 6109377"/>
                <a:gd name="T13" fmla="*/ 960476 h 960480"/>
                <a:gd name="T14" fmla="*/ 0 w 6109377"/>
                <a:gd name="T15" fmla="*/ 960476 h 960480"/>
                <a:gd name="T16" fmla="*/ 0 w 6109377"/>
                <a:gd name="T17" fmla="*/ 0 h 96048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6109377"/>
                <a:gd name="T28" fmla="*/ 0 h 960480"/>
                <a:gd name="T29" fmla="*/ 6109377 w 6109377"/>
                <a:gd name="T30" fmla="*/ 960480 h 960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9377" h="960480">
                  <a:moveTo>
                    <a:pt x="0" y="0"/>
                  </a:moveTo>
                  <a:lnTo>
                    <a:pt x="6109377" y="0"/>
                  </a:lnTo>
                  <a:lnTo>
                    <a:pt x="6109377" y="960480"/>
                  </a:lnTo>
                  <a:lnTo>
                    <a:pt x="0" y="96048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971" tIns="25402" rIns="142244" bIns="25402"/>
            <a:lstStyle>
              <a:lvl1pPr marL="342900" indent="-342900" defTabSz="887413">
                <a:defRPr>
                  <a:solidFill>
                    <a:schemeClr val="tx1"/>
                  </a:solidFill>
                  <a:latin typeface="Calibri" panose="020F0502020204030204" pitchFamily="34" charset="0"/>
                </a:defRPr>
              </a:lvl1pPr>
              <a:lvl2pPr marL="228600" defTabSz="887413">
                <a:defRPr>
                  <a:solidFill>
                    <a:schemeClr val="tx1"/>
                  </a:solidFill>
                  <a:latin typeface="Calibri" panose="020F0502020204030204" pitchFamily="34" charset="0"/>
                </a:defRPr>
              </a:lvl2pPr>
              <a:lvl3pPr marL="1143000" indent="-228600" defTabSz="887413">
                <a:defRPr>
                  <a:solidFill>
                    <a:schemeClr val="tx1"/>
                  </a:solidFill>
                  <a:latin typeface="Calibri" panose="020F0502020204030204" pitchFamily="34" charset="0"/>
                </a:defRPr>
              </a:lvl3pPr>
              <a:lvl4pPr marL="1600200" indent="-228600" defTabSz="887413">
                <a:defRPr>
                  <a:solidFill>
                    <a:schemeClr val="tx1"/>
                  </a:solidFill>
                  <a:latin typeface="Calibri" panose="020F0502020204030204" pitchFamily="34" charset="0"/>
                </a:defRPr>
              </a:lvl4pPr>
              <a:lvl5pPr marL="2057400" indent="-228600" defTabSz="887413">
                <a:defRPr>
                  <a:solidFill>
                    <a:schemeClr val="tx1"/>
                  </a:solidFill>
                  <a:latin typeface="Calibri" panose="020F0502020204030204" pitchFamily="34" charset="0"/>
                </a:defRPr>
              </a:lvl5pPr>
              <a:lvl6pPr marL="2514600" indent="-228600" defTabSz="887413" fontAlgn="base">
                <a:spcBef>
                  <a:spcPct val="0"/>
                </a:spcBef>
                <a:spcAft>
                  <a:spcPct val="0"/>
                </a:spcAft>
                <a:defRPr>
                  <a:solidFill>
                    <a:schemeClr val="tx1"/>
                  </a:solidFill>
                  <a:latin typeface="Calibri" panose="020F0502020204030204" pitchFamily="34" charset="0"/>
                </a:defRPr>
              </a:lvl6pPr>
              <a:lvl7pPr marL="2971800" indent="-228600" defTabSz="887413" fontAlgn="base">
                <a:spcBef>
                  <a:spcPct val="0"/>
                </a:spcBef>
                <a:spcAft>
                  <a:spcPct val="0"/>
                </a:spcAft>
                <a:defRPr>
                  <a:solidFill>
                    <a:schemeClr val="tx1"/>
                  </a:solidFill>
                  <a:latin typeface="Calibri" panose="020F0502020204030204" pitchFamily="34" charset="0"/>
                </a:defRPr>
              </a:lvl7pPr>
              <a:lvl8pPr marL="3429000" indent="-228600" defTabSz="887413" fontAlgn="base">
                <a:spcBef>
                  <a:spcPct val="0"/>
                </a:spcBef>
                <a:spcAft>
                  <a:spcPct val="0"/>
                </a:spcAft>
                <a:defRPr>
                  <a:solidFill>
                    <a:schemeClr val="tx1"/>
                  </a:solidFill>
                  <a:latin typeface="Calibri" panose="020F0502020204030204" pitchFamily="34" charset="0"/>
                </a:defRPr>
              </a:lvl8pPr>
              <a:lvl9pPr marL="3886200" indent="-228600" defTabSz="887413"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500"/>
                </a:spcAft>
                <a:buSzPct val="100000"/>
                <a:buFont typeface="Arial" panose="020B0604020202020204" pitchFamily="34" charset="0"/>
                <a:buChar char="•"/>
              </a:pPr>
              <a:r>
                <a:rPr lang="nl-BE" altLang="nl-BE" sz="2000">
                  <a:solidFill>
                    <a:srgbClr val="A48730"/>
                  </a:solidFill>
                  <a:latin typeface="Sweco Sans"/>
                </a:rPr>
                <a:t> Periode: 2018-2020</a:t>
              </a:r>
              <a:endParaRPr lang="en-US" altLang="nl-BE" sz="2000">
                <a:solidFill>
                  <a:srgbClr val="A48730"/>
                </a:solidFill>
                <a:latin typeface="Sweco Sans"/>
              </a:endParaRPr>
            </a:p>
            <a:p>
              <a:pPr lvl="1" eaLnBrk="1" hangingPunct="1">
                <a:lnSpc>
                  <a:spcPct val="90000"/>
                </a:lnSpc>
                <a:spcAft>
                  <a:spcPts val="500"/>
                </a:spcAft>
                <a:buSzPct val="100000"/>
                <a:buFont typeface="Arial" panose="020B0604020202020204" pitchFamily="34" charset="0"/>
                <a:buChar char="•"/>
              </a:pPr>
              <a:r>
                <a:rPr lang="nl-BE" altLang="nl-BE" sz="2000">
                  <a:solidFill>
                    <a:srgbClr val="A48730"/>
                  </a:solidFill>
                  <a:latin typeface="Sweco Sans"/>
                </a:rPr>
                <a:t> Diverse sectoren: huishoudens, tertiair, industrie, transport, landbouw</a:t>
              </a:r>
              <a:endParaRPr lang="en-US" altLang="nl-BE" sz="2000">
                <a:solidFill>
                  <a:srgbClr val="A48730"/>
                </a:solidFill>
                <a:latin typeface="Sweco Sans"/>
              </a:endParaRPr>
            </a:p>
          </p:txBody>
        </p:sp>
        <p:sp>
          <p:nvSpPr>
            <p:cNvPr id="40968" name="Vrije vorm: vorm 7">
              <a:extLst>
                <a:ext uri="{FF2B5EF4-FFF2-40B4-BE49-F238E27FC236}">
                  <a16:creationId xmlns:a16="http://schemas.microsoft.com/office/drawing/2014/main" id="{7C79508B-B629-4CDE-9172-DEDCEAE7D938}"/>
                </a:ext>
              </a:extLst>
            </p:cNvPr>
            <p:cNvSpPr>
              <a:spLocks/>
            </p:cNvSpPr>
            <p:nvPr/>
          </p:nvSpPr>
          <p:spPr bwMode="auto">
            <a:xfrm>
              <a:off x="356076" y="3820856"/>
              <a:ext cx="6109380" cy="1085758"/>
            </a:xfrm>
            <a:custGeom>
              <a:avLst/>
              <a:gdLst>
                <a:gd name="T0" fmla="*/ 3054690 w 6109377"/>
                <a:gd name="T1" fmla="*/ 0 h 1085760"/>
                <a:gd name="T2" fmla="*/ 6109380 w 6109377"/>
                <a:gd name="T3" fmla="*/ 542879 h 1085760"/>
                <a:gd name="T4" fmla="*/ 3054690 w 6109377"/>
                <a:gd name="T5" fmla="*/ 1085758 h 1085760"/>
                <a:gd name="T6" fmla="*/ 0 w 6109377"/>
                <a:gd name="T7" fmla="*/ 542879 h 1085760"/>
                <a:gd name="T8" fmla="*/ 0 w 6109377"/>
                <a:gd name="T9" fmla="*/ 180964 h 1085760"/>
                <a:gd name="T10" fmla="*/ 180964 w 6109377"/>
                <a:gd name="T11" fmla="*/ 0 h 1085760"/>
                <a:gd name="T12" fmla="*/ 5928416 w 6109377"/>
                <a:gd name="T13" fmla="*/ 0 h 1085760"/>
                <a:gd name="T14" fmla="*/ 6109380 w 6109377"/>
                <a:gd name="T15" fmla="*/ 180964 h 1085760"/>
                <a:gd name="T16" fmla="*/ 6109380 w 6109377"/>
                <a:gd name="T17" fmla="*/ 904794 h 1085760"/>
                <a:gd name="T18" fmla="*/ 5928416 w 6109377"/>
                <a:gd name="T19" fmla="*/ 1085758 h 1085760"/>
                <a:gd name="T20" fmla="*/ 180964 w 6109377"/>
                <a:gd name="T21" fmla="*/ 1085758 h 1085760"/>
                <a:gd name="T22" fmla="*/ 0 w 6109377"/>
                <a:gd name="T23" fmla="*/ 904794 h 1085760"/>
                <a:gd name="T24" fmla="*/ 0 w 6109377"/>
                <a:gd name="T25" fmla="*/ 180964 h 108576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09377"/>
                <a:gd name="T40" fmla="*/ 0 h 1085760"/>
                <a:gd name="T41" fmla="*/ 6109377 w 6109377"/>
                <a:gd name="T42" fmla="*/ 1085760 h 1085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09377" h="1085760">
                  <a:moveTo>
                    <a:pt x="0" y="180964"/>
                  </a:moveTo>
                  <a:cubicBezTo>
                    <a:pt x="0" y="81020"/>
                    <a:pt x="81020" y="0"/>
                    <a:pt x="180964" y="0"/>
                  </a:cubicBezTo>
                  <a:lnTo>
                    <a:pt x="5928413" y="0"/>
                  </a:lnTo>
                  <a:cubicBezTo>
                    <a:pt x="6028357" y="0"/>
                    <a:pt x="6109377" y="81020"/>
                    <a:pt x="6109377" y="180964"/>
                  </a:cubicBezTo>
                  <a:lnTo>
                    <a:pt x="6109377" y="904796"/>
                  </a:lnTo>
                  <a:cubicBezTo>
                    <a:pt x="6109377" y="1004740"/>
                    <a:pt x="6028357" y="1085760"/>
                    <a:pt x="5928413" y="1085760"/>
                  </a:cubicBezTo>
                  <a:lnTo>
                    <a:pt x="180964" y="1085760"/>
                  </a:lnTo>
                  <a:cubicBezTo>
                    <a:pt x="81020" y="1085760"/>
                    <a:pt x="0" y="1004740"/>
                    <a:pt x="0" y="904796"/>
                  </a:cubicBezTo>
                  <a:lnTo>
                    <a:pt x="0" y="180964"/>
                  </a:lnTo>
                  <a:close/>
                </a:path>
              </a:pathLst>
            </a:custGeom>
            <a:solidFill>
              <a:srgbClr val="DEC55B"/>
            </a:solidFill>
            <a:ln w="12701">
              <a:solidFill>
                <a:srgbClr val="FFFFFF"/>
              </a:solidFill>
              <a:miter lim="800000"/>
              <a:headEnd/>
              <a:tailEnd/>
            </a:ln>
          </p:spPr>
          <p:txBody>
            <a:bodyPr lIns="121578" tIns="121578" rIns="121578" bIns="121578" anchor="ctr"/>
            <a:lstStyle>
              <a:lvl1pPr marL="342900" indent="-342900" defTabSz="887413">
                <a:defRPr>
                  <a:solidFill>
                    <a:schemeClr val="tx1"/>
                  </a:solidFill>
                  <a:latin typeface="Calibri" panose="020F0502020204030204" pitchFamily="34" charset="0"/>
                </a:defRPr>
              </a:lvl1pPr>
              <a:lvl2pPr marL="228600" defTabSz="887413">
                <a:defRPr>
                  <a:solidFill>
                    <a:schemeClr val="tx1"/>
                  </a:solidFill>
                  <a:latin typeface="Calibri" panose="020F0502020204030204" pitchFamily="34" charset="0"/>
                </a:defRPr>
              </a:lvl2pPr>
              <a:lvl3pPr marL="1143000" indent="-228600" defTabSz="887413">
                <a:defRPr>
                  <a:solidFill>
                    <a:schemeClr val="tx1"/>
                  </a:solidFill>
                  <a:latin typeface="Calibri" panose="020F0502020204030204" pitchFamily="34" charset="0"/>
                </a:defRPr>
              </a:lvl3pPr>
              <a:lvl4pPr marL="1600200" indent="-228600" defTabSz="887413">
                <a:defRPr>
                  <a:solidFill>
                    <a:schemeClr val="tx1"/>
                  </a:solidFill>
                  <a:latin typeface="Calibri" panose="020F0502020204030204" pitchFamily="34" charset="0"/>
                </a:defRPr>
              </a:lvl4pPr>
              <a:lvl5pPr marL="2057400" indent="-228600" defTabSz="887413">
                <a:defRPr>
                  <a:solidFill>
                    <a:schemeClr val="tx1"/>
                  </a:solidFill>
                  <a:latin typeface="Calibri" panose="020F0502020204030204" pitchFamily="34" charset="0"/>
                </a:defRPr>
              </a:lvl5pPr>
              <a:lvl6pPr marL="2514600" indent="-228600" defTabSz="887413" fontAlgn="base">
                <a:spcBef>
                  <a:spcPct val="0"/>
                </a:spcBef>
                <a:spcAft>
                  <a:spcPct val="0"/>
                </a:spcAft>
                <a:defRPr>
                  <a:solidFill>
                    <a:schemeClr val="tx1"/>
                  </a:solidFill>
                  <a:latin typeface="Calibri" panose="020F0502020204030204" pitchFamily="34" charset="0"/>
                </a:defRPr>
              </a:lvl6pPr>
              <a:lvl7pPr marL="2971800" indent="-228600" defTabSz="887413" fontAlgn="base">
                <a:spcBef>
                  <a:spcPct val="0"/>
                </a:spcBef>
                <a:spcAft>
                  <a:spcPct val="0"/>
                </a:spcAft>
                <a:defRPr>
                  <a:solidFill>
                    <a:schemeClr val="tx1"/>
                  </a:solidFill>
                  <a:latin typeface="Calibri" panose="020F0502020204030204" pitchFamily="34" charset="0"/>
                </a:defRPr>
              </a:lvl7pPr>
              <a:lvl8pPr marL="3429000" indent="-228600" defTabSz="887413" fontAlgn="base">
                <a:spcBef>
                  <a:spcPct val="0"/>
                </a:spcBef>
                <a:spcAft>
                  <a:spcPct val="0"/>
                </a:spcAft>
                <a:defRPr>
                  <a:solidFill>
                    <a:schemeClr val="tx1"/>
                  </a:solidFill>
                  <a:latin typeface="Calibri" panose="020F0502020204030204" pitchFamily="34" charset="0"/>
                </a:defRPr>
              </a:lvl8pPr>
              <a:lvl9pPr marL="3886200" indent="-228600" defTabSz="887413"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600"/>
                </a:spcAft>
              </a:pPr>
              <a:r>
                <a:rPr lang="nl-BE" altLang="nl-BE" b="1">
                  <a:solidFill>
                    <a:srgbClr val="A48730"/>
                  </a:solidFill>
                  <a:latin typeface="Sweco Sans"/>
                </a:rPr>
                <a:t> </a:t>
              </a:r>
              <a:r>
                <a:rPr lang="nl-BE" altLang="nl-BE" sz="2400" b="1">
                  <a:solidFill>
                    <a:srgbClr val="FFFFFF"/>
                  </a:solidFill>
                  <a:latin typeface="Sweco Sans"/>
                </a:rPr>
                <a:t>Analyse trends &amp; evoluties</a:t>
              </a:r>
            </a:p>
          </p:txBody>
        </p:sp>
        <p:sp>
          <p:nvSpPr>
            <p:cNvPr id="40969" name="Vrije vorm: vorm 8">
              <a:extLst>
                <a:ext uri="{FF2B5EF4-FFF2-40B4-BE49-F238E27FC236}">
                  <a16:creationId xmlns:a16="http://schemas.microsoft.com/office/drawing/2014/main" id="{BF221D5A-5586-44C2-87F5-6C1A47F8A904}"/>
                </a:ext>
              </a:extLst>
            </p:cNvPr>
            <p:cNvSpPr>
              <a:spLocks/>
            </p:cNvSpPr>
            <p:nvPr/>
          </p:nvSpPr>
          <p:spPr bwMode="auto">
            <a:xfrm>
              <a:off x="356076" y="4906624"/>
              <a:ext cx="6109380" cy="960476"/>
            </a:xfrm>
            <a:custGeom>
              <a:avLst/>
              <a:gdLst>
                <a:gd name="T0" fmla="*/ 3054690 w 6109377"/>
                <a:gd name="T1" fmla="*/ 0 h 960480"/>
                <a:gd name="T2" fmla="*/ 6109380 w 6109377"/>
                <a:gd name="T3" fmla="*/ 480238 h 960480"/>
                <a:gd name="T4" fmla="*/ 3054690 w 6109377"/>
                <a:gd name="T5" fmla="*/ 960476 h 960480"/>
                <a:gd name="T6" fmla="*/ 0 w 6109377"/>
                <a:gd name="T7" fmla="*/ 480238 h 960480"/>
                <a:gd name="T8" fmla="*/ 0 w 6109377"/>
                <a:gd name="T9" fmla="*/ 0 h 960480"/>
                <a:gd name="T10" fmla="*/ 6109380 w 6109377"/>
                <a:gd name="T11" fmla="*/ 0 h 960480"/>
                <a:gd name="T12" fmla="*/ 6109380 w 6109377"/>
                <a:gd name="T13" fmla="*/ 960476 h 960480"/>
                <a:gd name="T14" fmla="*/ 0 w 6109377"/>
                <a:gd name="T15" fmla="*/ 960476 h 960480"/>
                <a:gd name="T16" fmla="*/ 0 w 6109377"/>
                <a:gd name="T17" fmla="*/ 0 h 96048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6109377"/>
                <a:gd name="T28" fmla="*/ 0 h 960480"/>
                <a:gd name="T29" fmla="*/ 6109377 w 6109377"/>
                <a:gd name="T30" fmla="*/ 960480 h 960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9377" h="960480">
                  <a:moveTo>
                    <a:pt x="0" y="0"/>
                  </a:moveTo>
                  <a:lnTo>
                    <a:pt x="6109377" y="0"/>
                  </a:lnTo>
                  <a:lnTo>
                    <a:pt x="6109377" y="960480"/>
                  </a:lnTo>
                  <a:lnTo>
                    <a:pt x="0" y="96048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971" tIns="25402" rIns="142244" bIns="25402"/>
            <a:lstStyle>
              <a:lvl1pPr marL="342900" indent="-342900" defTabSz="887413">
                <a:defRPr>
                  <a:solidFill>
                    <a:schemeClr val="tx1"/>
                  </a:solidFill>
                  <a:latin typeface="Calibri" panose="020F0502020204030204" pitchFamily="34" charset="0"/>
                </a:defRPr>
              </a:lvl1pPr>
              <a:lvl2pPr marL="228600" defTabSz="887413">
                <a:defRPr>
                  <a:solidFill>
                    <a:schemeClr val="tx1"/>
                  </a:solidFill>
                  <a:latin typeface="Calibri" panose="020F0502020204030204" pitchFamily="34" charset="0"/>
                </a:defRPr>
              </a:lvl2pPr>
              <a:lvl3pPr marL="1143000" indent="-228600" defTabSz="887413">
                <a:defRPr>
                  <a:solidFill>
                    <a:schemeClr val="tx1"/>
                  </a:solidFill>
                  <a:latin typeface="Calibri" panose="020F0502020204030204" pitchFamily="34" charset="0"/>
                </a:defRPr>
              </a:lvl3pPr>
              <a:lvl4pPr marL="1600200" indent="-228600" defTabSz="887413">
                <a:defRPr>
                  <a:solidFill>
                    <a:schemeClr val="tx1"/>
                  </a:solidFill>
                  <a:latin typeface="Calibri" panose="020F0502020204030204" pitchFamily="34" charset="0"/>
                </a:defRPr>
              </a:lvl4pPr>
              <a:lvl5pPr marL="2057400" indent="-228600" defTabSz="887413">
                <a:defRPr>
                  <a:solidFill>
                    <a:schemeClr val="tx1"/>
                  </a:solidFill>
                  <a:latin typeface="Calibri" panose="020F0502020204030204" pitchFamily="34" charset="0"/>
                </a:defRPr>
              </a:lvl5pPr>
              <a:lvl6pPr marL="2514600" indent="-228600" defTabSz="887413" fontAlgn="base">
                <a:spcBef>
                  <a:spcPct val="0"/>
                </a:spcBef>
                <a:spcAft>
                  <a:spcPct val="0"/>
                </a:spcAft>
                <a:defRPr>
                  <a:solidFill>
                    <a:schemeClr val="tx1"/>
                  </a:solidFill>
                  <a:latin typeface="Calibri" panose="020F0502020204030204" pitchFamily="34" charset="0"/>
                </a:defRPr>
              </a:lvl6pPr>
              <a:lvl7pPr marL="2971800" indent="-228600" defTabSz="887413" fontAlgn="base">
                <a:spcBef>
                  <a:spcPct val="0"/>
                </a:spcBef>
                <a:spcAft>
                  <a:spcPct val="0"/>
                </a:spcAft>
                <a:defRPr>
                  <a:solidFill>
                    <a:schemeClr val="tx1"/>
                  </a:solidFill>
                  <a:latin typeface="Calibri" panose="020F0502020204030204" pitchFamily="34" charset="0"/>
                </a:defRPr>
              </a:lvl7pPr>
              <a:lvl8pPr marL="3429000" indent="-228600" defTabSz="887413" fontAlgn="base">
                <a:spcBef>
                  <a:spcPct val="0"/>
                </a:spcBef>
                <a:spcAft>
                  <a:spcPct val="0"/>
                </a:spcAft>
                <a:defRPr>
                  <a:solidFill>
                    <a:schemeClr val="tx1"/>
                  </a:solidFill>
                  <a:latin typeface="Calibri" panose="020F0502020204030204" pitchFamily="34" charset="0"/>
                </a:defRPr>
              </a:lvl8pPr>
              <a:lvl9pPr marL="3886200" indent="-228600" defTabSz="887413"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Aft>
                  <a:spcPts val="500"/>
                </a:spcAft>
                <a:buSzPct val="100000"/>
                <a:buFont typeface="Arial" panose="020B0604020202020204" pitchFamily="34" charset="0"/>
                <a:buChar char="•"/>
              </a:pPr>
              <a:r>
                <a:rPr lang="nl-BE" altLang="nl-BE" sz="2000">
                  <a:solidFill>
                    <a:srgbClr val="A48730"/>
                  </a:solidFill>
                  <a:latin typeface="Sweco Sans"/>
                </a:rPr>
                <a:t> Energieverbruik en -productie</a:t>
              </a:r>
              <a:endParaRPr lang="nl-BE" altLang="nl-BE" sz="2000">
                <a:solidFill>
                  <a:srgbClr val="FFFFFF"/>
                </a:solidFill>
                <a:latin typeface="Sweco Sans"/>
              </a:endParaRPr>
            </a:p>
            <a:p>
              <a:pPr lvl="1" eaLnBrk="1" hangingPunct="1">
                <a:lnSpc>
                  <a:spcPct val="90000"/>
                </a:lnSpc>
                <a:spcAft>
                  <a:spcPts val="500"/>
                </a:spcAft>
                <a:buSzPct val="100000"/>
                <a:buFont typeface="Arial" panose="020B0604020202020204" pitchFamily="34" charset="0"/>
                <a:buChar char="•"/>
              </a:pPr>
              <a:r>
                <a:rPr lang="nl-BE" altLang="nl-BE" sz="2000">
                  <a:solidFill>
                    <a:srgbClr val="A48730"/>
                  </a:solidFill>
                  <a:latin typeface="Sweco Sans"/>
                </a:rPr>
                <a:t> Uitstoot broeikasgassen: scope I &amp; II</a:t>
              </a:r>
              <a:endParaRPr lang="nl-BE" altLang="nl-BE" sz="2000" b="1">
                <a:solidFill>
                  <a:srgbClr val="A48730"/>
                </a:solidFill>
                <a:latin typeface="Sweco Sans"/>
              </a:endParaRP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grpSp>
        <p:nvGrpSpPr>
          <p:cNvPr id="43010" name="Diagram 8">
            <a:extLst>
              <a:ext uri="{FF2B5EF4-FFF2-40B4-BE49-F238E27FC236}">
                <a16:creationId xmlns:a16="http://schemas.microsoft.com/office/drawing/2014/main" id="{76858604-ACBF-44E0-BB08-830A3DFCAB11}"/>
              </a:ext>
            </a:extLst>
          </p:cNvPr>
          <p:cNvGrpSpPr>
            <a:grpSpLocks/>
          </p:cNvGrpSpPr>
          <p:nvPr/>
        </p:nvGrpSpPr>
        <p:grpSpPr bwMode="auto">
          <a:xfrm>
            <a:off x="720725" y="1865313"/>
            <a:ext cx="10753725" cy="3609975"/>
            <a:chOff x="720090" y="1865805"/>
            <a:chExt cx="10753609" cy="3609082"/>
          </a:xfrm>
        </p:grpSpPr>
        <p:sp>
          <p:nvSpPr>
            <p:cNvPr id="43014" name="Vrije vorm: vorm 2">
              <a:extLst>
                <a:ext uri="{FF2B5EF4-FFF2-40B4-BE49-F238E27FC236}">
                  <a16:creationId xmlns:a16="http://schemas.microsoft.com/office/drawing/2014/main" id="{B12F9313-FD31-4EF3-B55A-6369D2801527}"/>
                </a:ext>
              </a:extLst>
            </p:cNvPr>
            <p:cNvSpPr>
              <a:spLocks/>
            </p:cNvSpPr>
            <p:nvPr/>
          </p:nvSpPr>
          <p:spPr bwMode="auto">
            <a:xfrm>
              <a:off x="720090" y="1865805"/>
              <a:ext cx="5120768" cy="651455"/>
            </a:xfrm>
            <a:custGeom>
              <a:avLst/>
              <a:gdLst>
                <a:gd name="T0" fmla="*/ 2560384 w 5120765"/>
                <a:gd name="T1" fmla="*/ 0 h 651459"/>
                <a:gd name="T2" fmla="*/ 5120768 w 5120765"/>
                <a:gd name="T3" fmla="*/ 325728 h 651459"/>
                <a:gd name="T4" fmla="*/ 2560384 w 5120765"/>
                <a:gd name="T5" fmla="*/ 651455 h 651459"/>
                <a:gd name="T6" fmla="*/ 0 w 5120765"/>
                <a:gd name="T7" fmla="*/ 325728 h 651459"/>
                <a:gd name="T8" fmla="*/ 0 w 5120765"/>
                <a:gd name="T9" fmla="*/ 65146 h 651459"/>
                <a:gd name="T10" fmla="*/ 65146 w 5120765"/>
                <a:gd name="T11" fmla="*/ 0 h 651459"/>
                <a:gd name="T12" fmla="*/ 5055622 w 5120765"/>
                <a:gd name="T13" fmla="*/ 0 h 651459"/>
                <a:gd name="T14" fmla="*/ 5120768 w 5120765"/>
                <a:gd name="T15" fmla="*/ 65146 h 651459"/>
                <a:gd name="T16" fmla="*/ 5120768 w 5120765"/>
                <a:gd name="T17" fmla="*/ 586309 h 651459"/>
                <a:gd name="T18" fmla="*/ 5055622 w 5120765"/>
                <a:gd name="T19" fmla="*/ 651455 h 651459"/>
                <a:gd name="T20" fmla="*/ 65146 w 5120765"/>
                <a:gd name="T21" fmla="*/ 651455 h 651459"/>
                <a:gd name="T22" fmla="*/ 0 w 5120765"/>
                <a:gd name="T23" fmla="*/ 586309 h 651459"/>
                <a:gd name="T24" fmla="*/ 0 w 5120765"/>
                <a:gd name="T25" fmla="*/ 65146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0765"/>
                <a:gd name="T40" fmla="*/ 0 h 651459"/>
                <a:gd name="T41" fmla="*/ 5120765 w 5120765"/>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0765" h="651459">
                  <a:moveTo>
                    <a:pt x="0" y="65146"/>
                  </a:moveTo>
                  <a:cubicBezTo>
                    <a:pt x="0" y="29167"/>
                    <a:pt x="29167" y="0"/>
                    <a:pt x="65146" y="0"/>
                  </a:cubicBezTo>
                  <a:lnTo>
                    <a:pt x="5055619" y="0"/>
                  </a:lnTo>
                  <a:cubicBezTo>
                    <a:pt x="5091598" y="0"/>
                    <a:pt x="5120765" y="29167"/>
                    <a:pt x="5120765" y="65146"/>
                  </a:cubicBezTo>
                  <a:lnTo>
                    <a:pt x="5120765" y="586313"/>
                  </a:lnTo>
                  <a:cubicBezTo>
                    <a:pt x="5120765" y="622292"/>
                    <a:pt x="5091598" y="651459"/>
                    <a:pt x="5055619" y="651459"/>
                  </a:cubicBezTo>
                  <a:lnTo>
                    <a:pt x="65146" y="651459"/>
                  </a:lnTo>
                  <a:cubicBezTo>
                    <a:pt x="29167" y="651459"/>
                    <a:pt x="0" y="622292"/>
                    <a:pt x="0" y="586313"/>
                  </a:cubicBezTo>
                  <a:lnTo>
                    <a:pt x="0" y="65146"/>
                  </a:lnTo>
                  <a:close/>
                </a:path>
              </a:pathLst>
            </a:custGeom>
            <a:solidFill>
              <a:srgbClr val="FFFFFF"/>
            </a:solidFill>
            <a:ln w="12701">
              <a:solidFill>
                <a:srgbClr val="C9B252"/>
              </a:solidFill>
              <a:miter lim="800000"/>
              <a:headEnd/>
              <a:tailEnd/>
            </a:ln>
          </p:spPr>
          <p:txBody>
            <a:bodyPr lIns="49560" tIns="39401" rIns="49560" bIns="39401"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b="1">
                  <a:solidFill>
                    <a:srgbClr val="A48730"/>
                  </a:solidFill>
                  <a:latin typeface="Sweco Sans"/>
                </a:rPr>
                <a:t>Bottom-up: </a:t>
              </a:r>
            </a:p>
            <a:p>
              <a:pPr algn="ctr" eaLnBrk="1" hangingPunct="1">
                <a:lnSpc>
                  <a:spcPct val="90000"/>
                </a:lnSpc>
                <a:spcAft>
                  <a:spcPts val="700"/>
                </a:spcAft>
              </a:pPr>
              <a:r>
                <a:rPr lang="nl-BE" altLang="nl-BE" sz="1600" b="1">
                  <a:solidFill>
                    <a:srgbClr val="A48730"/>
                  </a:solidFill>
                  <a:latin typeface="Sweco Sans"/>
                </a:rPr>
                <a:t>Cijfers Burgemeestersconvenant, met toevoeging van:</a:t>
              </a:r>
              <a:endParaRPr lang="en-US" altLang="nl-BE" sz="1600" b="1">
                <a:solidFill>
                  <a:srgbClr val="A48730"/>
                </a:solidFill>
                <a:latin typeface="Sweco Sans"/>
              </a:endParaRPr>
            </a:p>
          </p:txBody>
        </p:sp>
        <p:sp>
          <p:nvSpPr>
            <p:cNvPr id="4" name="Vrije vorm: vorm 3">
              <a:extLst>
                <a:ext uri="{FF2B5EF4-FFF2-40B4-BE49-F238E27FC236}">
                  <a16:creationId xmlns:a16="http://schemas.microsoft.com/office/drawing/2014/main" id="{D2F74B9E-1DE7-48BA-8A2B-AB46CE60C742}"/>
                </a:ext>
              </a:extLst>
            </p:cNvPr>
            <p:cNvSpPr/>
            <p:nvPr/>
          </p:nvSpPr>
          <p:spPr>
            <a:xfrm>
              <a:off x="720090" y="2634532"/>
              <a:ext cx="651455" cy="651455"/>
            </a:xfrm>
            <a:custGeom>
              <a:avLst>
                <a:gd name="f0" fmla="val 360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3">
                <a:alphaModFix/>
              </a:blip>
              <a:stretch>
                <a:fillRect/>
              </a:stretch>
            </a:blipFill>
            <a:ln w="12701" cap="flat">
              <a:solidFill>
                <a:srgbClr val="C9B252"/>
              </a:solidFill>
              <a:prstDash val="solid"/>
              <a:miter/>
            </a:ln>
          </p:spPr>
          <p:txBody>
            <a:bodyPr lIns="0" tIns="0" rIns="0" bIns="0"/>
            <a:lstStyle/>
            <a:p>
              <a:pPr eaLnBrk="1" fontAlgn="auto" hangingPunct="1">
                <a:spcBef>
                  <a:spcPts val="0"/>
                </a:spcBef>
                <a:spcAft>
                  <a:spcPts val="0"/>
                </a:spcAft>
                <a:defRPr/>
              </a:pPr>
              <a:endParaRPr lang="nl-BE">
                <a:latin typeface="+mn-lt"/>
              </a:endParaRPr>
            </a:p>
          </p:txBody>
        </p:sp>
        <p:sp>
          <p:nvSpPr>
            <p:cNvPr id="43018" name="Vrije vorm: vorm 4">
              <a:extLst>
                <a:ext uri="{FF2B5EF4-FFF2-40B4-BE49-F238E27FC236}">
                  <a16:creationId xmlns:a16="http://schemas.microsoft.com/office/drawing/2014/main" id="{F88C4AE1-0306-4529-86BD-104805A96522}"/>
                </a:ext>
              </a:extLst>
            </p:cNvPr>
            <p:cNvSpPr>
              <a:spLocks/>
            </p:cNvSpPr>
            <p:nvPr/>
          </p:nvSpPr>
          <p:spPr bwMode="auto">
            <a:xfrm>
              <a:off x="1410635" y="2634532"/>
              <a:ext cx="4430222" cy="651455"/>
            </a:xfrm>
            <a:custGeom>
              <a:avLst/>
              <a:gdLst>
                <a:gd name="T0" fmla="*/ 2215111 w 4430218"/>
                <a:gd name="T1" fmla="*/ 0 h 651459"/>
                <a:gd name="T2" fmla="*/ 4430222 w 4430218"/>
                <a:gd name="T3" fmla="*/ 325728 h 651459"/>
                <a:gd name="T4" fmla="*/ 2215111 w 4430218"/>
                <a:gd name="T5" fmla="*/ 651455 h 651459"/>
                <a:gd name="T6" fmla="*/ 0 w 4430218"/>
                <a:gd name="T7" fmla="*/ 325728 h 651459"/>
                <a:gd name="T8" fmla="*/ 0 w 4430218"/>
                <a:gd name="T9" fmla="*/ 108597 h 651459"/>
                <a:gd name="T10" fmla="*/ 108598 w 4430218"/>
                <a:gd name="T11" fmla="*/ 0 h 651459"/>
                <a:gd name="T12" fmla="*/ 4321624 w 4430218"/>
                <a:gd name="T13" fmla="*/ 0 h 651459"/>
                <a:gd name="T14" fmla="*/ 4430222 w 4430218"/>
                <a:gd name="T15" fmla="*/ 108597 h 651459"/>
                <a:gd name="T16" fmla="*/ 4430222 w 4430218"/>
                <a:gd name="T17" fmla="*/ 542858 h 651459"/>
                <a:gd name="T18" fmla="*/ 4321624 w 4430218"/>
                <a:gd name="T19" fmla="*/ 651455 h 651459"/>
                <a:gd name="T20" fmla="*/ 108598 w 4430218"/>
                <a:gd name="T21" fmla="*/ 651455 h 651459"/>
                <a:gd name="T22" fmla="*/ 0 w 4430218"/>
                <a:gd name="T23" fmla="*/ 542858 h 651459"/>
                <a:gd name="T24" fmla="*/ 0 w 4430218"/>
                <a:gd name="T25" fmla="*/ 108597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0218"/>
                <a:gd name="T40" fmla="*/ 0 h 651459"/>
                <a:gd name="T41" fmla="*/ 4430218 w 4430218"/>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0218" h="651459">
                  <a:moveTo>
                    <a:pt x="0" y="108598"/>
                  </a:moveTo>
                  <a:cubicBezTo>
                    <a:pt x="0" y="48621"/>
                    <a:pt x="48621" y="0"/>
                    <a:pt x="108598" y="0"/>
                  </a:cubicBezTo>
                  <a:lnTo>
                    <a:pt x="4321620" y="0"/>
                  </a:lnTo>
                  <a:cubicBezTo>
                    <a:pt x="4381597" y="0"/>
                    <a:pt x="4430218" y="48621"/>
                    <a:pt x="4430218" y="108598"/>
                  </a:cubicBezTo>
                  <a:lnTo>
                    <a:pt x="4430218" y="542861"/>
                  </a:lnTo>
                  <a:cubicBezTo>
                    <a:pt x="4430218" y="602838"/>
                    <a:pt x="4381597" y="651459"/>
                    <a:pt x="4321620" y="651459"/>
                  </a:cubicBezTo>
                  <a:lnTo>
                    <a:pt x="108598" y="651459"/>
                  </a:lnTo>
                  <a:cubicBezTo>
                    <a:pt x="48621" y="651459"/>
                    <a:pt x="0" y="602838"/>
                    <a:pt x="0" y="542861"/>
                  </a:cubicBezTo>
                  <a:lnTo>
                    <a:pt x="0" y="108598"/>
                  </a:lnTo>
                  <a:close/>
                </a:path>
              </a:pathLst>
            </a:custGeom>
            <a:solidFill>
              <a:srgbClr val="FFFFFF"/>
            </a:solidFill>
            <a:ln w="12701">
              <a:solidFill>
                <a:srgbClr val="C9B252"/>
              </a:solidFill>
              <a:miter lim="800000"/>
              <a:headEnd/>
              <a:tailEnd/>
            </a:ln>
          </p:spPr>
          <p:txBody>
            <a:bodyPr lIns="145599" tIns="145599" rIns="145599" bIns="145599"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a:solidFill>
                    <a:srgbClr val="000000"/>
                  </a:solidFill>
                  <a:latin typeface="Sweco Sans"/>
                </a:rPr>
                <a:t>ETS-data (benaderende methode)</a:t>
              </a:r>
              <a:endParaRPr lang="en-US" altLang="nl-BE" sz="1600">
                <a:solidFill>
                  <a:srgbClr val="000000"/>
                </a:solidFill>
                <a:latin typeface="Sweco Sans"/>
              </a:endParaRPr>
            </a:p>
          </p:txBody>
        </p:sp>
        <p:sp>
          <p:nvSpPr>
            <p:cNvPr id="6" name="Vrije vorm: vorm 5">
              <a:extLst>
                <a:ext uri="{FF2B5EF4-FFF2-40B4-BE49-F238E27FC236}">
                  <a16:creationId xmlns:a16="http://schemas.microsoft.com/office/drawing/2014/main" id="{170E23E4-C5E2-4F56-B42D-FCB6BF6D4E39}"/>
                </a:ext>
              </a:extLst>
            </p:cNvPr>
            <p:cNvSpPr/>
            <p:nvPr/>
          </p:nvSpPr>
          <p:spPr>
            <a:xfrm>
              <a:off x="720090" y="3364169"/>
              <a:ext cx="651455" cy="651455"/>
            </a:xfrm>
            <a:custGeom>
              <a:avLst>
                <a:gd name="f0" fmla="val 360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4">
                <a:alphaModFix/>
              </a:blip>
              <a:stretch>
                <a:fillRect/>
              </a:stretch>
            </a:blipFill>
            <a:ln w="12701" cap="flat">
              <a:solidFill>
                <a:srgbClr val="C9B252"/>
              </a:solidFill>
              <a:prstDash val="solid"/>
              <a:miter/>
            </a:ln>
          </p:spPr>
          <p:txBody>
            <a:bodyPr lIns="0" tIns="0" rIns="0" bIns="0"/>
            <a:lstStyle/>
            <a:p>
              <a:pPr eaLnBrk="1" fontAlgn="auto" hangingPunct="1">
                <a:spcBef>
                  <a:spcPts val="0"/>
                </a:spcBef>
                <a:spcAft>
                  <a:spcPts val="0"/>
                </a:spcAft>
                <a:defRPr/>
              </a:pPr>
              <a:endParaRPr lang="nl-BE">
                <a:latin typeface="+mn-lt"/>
              </a:endParaRPr>
            </a:p>
          </p:txBody>
        </p:sp>
        <p:sp>
          <p:nvSpPr>
            <p:cNvPr id="43022" name="Vrije vorm: vorm 6">
              <a:extLst>
                <a:ext uri="{FF2B5EF4-FFF2-40B4-BE49-F238E27FC236}">
                  <a16:creationId xmlns:a16="http://schemas.microsoft.com/office/drawing/2014/main" id="{51A37C88-9757-487E-8ED9-DC429414A7D2}"/>
                </a:ext>
              </a:extLst>
            </p:cNvPr>
            <p:cNvSpPr>
              <a:spLocks/>
            </p:cNvSpPr>
            <p:nvPr/>
          </p:nvSpPr>
          <p:spPr bwMode="auto">
            <a:xfrm>
              <a:off x="1410635" y="3364169"/>
              <a:ext cx="4430222" cy="651455"/>
            </a:xfrm>
            <a:custGeom>
              <a:avLst/>
              <a:gdLst>
                <a:gd name="T0" fmla="*/ 2215111 w 4430218"/>
                <a:gd name="T1" fmla="*/ 0 h 651459"/>
                <a:gd name="T2" fmla="*/ 4430222 w 4430218"/>
                <a:gd name="T3" fmla="*/ 325728 h 651459"/>
                <a:gd name="T4" fmla="*/ 2215111 w 4430218"/>
                <a:gd name="T5" fmla="*/ 651455 h 651459"/>
                <a:gd name="T6" fmla="*/ 0 w 4430218"/>
                <a:gd name="T7" fmla="*/ 325728 h 651459"/>
                <a:gd name="T8" fmla="*/ 0 w 4430218"/>
                <a:gd name="T9" fmla="*/ 108597 h 651459"/>
                <a:gd name="T10" fmla="*/ 108598 w 4430218"/>
                <a:gd name="T11" fmla="*/ 0 h 651459"/>
                <a:gd name="T12" fmla="*/ 4321624 w 4430218"/>
                <a:gd name="T13" fmla="*/ 0 h 651459"/>
                <a:gd name="T14" fmla="*/ 4430222 w 4430218"/>
                <a:gd name="T15" fmla="*/ 108597 h 651459"/>
                <a:gd name="T16" fmla="*/ 4430222 w 4430218"/>
                <a:gd name="T17" fmla="*/ 542858 h 651459"/>
                <a:gd name="T18" fmla="*/ 4321624 w 4430218"/>
                <a:gd name="T19" fmla="*/ 651455 h 651459"/>
                <a:gd name="T20" fmla="*/ 108598 w 4430218"/>
                <a:gd name="T21" fmla="*/ 651455 h 651459"/>
                <a:gd name="T22" fmla="*/ 0 w 4430218"/>
                <a:gd name="T23" fmla="*/ 542858 h 651459"/>
                <a:gd name="T24" fmla="*/ 0 w 4430218"/>
                <a:gd name="T25" fmla="*/ 108597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0218"/>
                <a:gd name="T40" fmla="*/ 0 h 651459"/>
                <a:gd name="T41" fmla="*/ 4430218 w 4430218"/>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0218" h="651459">
                  <a:moveTo>
                    <a:pt x="0" y="108598"/>
                  </a:moveTo>
                  <a:cubicBezTo>
                    <a:pt x="0" y="48621"/>
                    <a:pt x="48621" y="0"/>
                    <a:pt x="108598" y="0"/>
                  </a:cubicBezTo>
                  <a:lnTo>
                    <a:pt x="4321620" y="0"/>
                  </a:lnTo>
                  <a:cubicBezTo>
                    <a:pt x="4381597" y="0"/>
                    <a:pt x="4430218" y="48621"/>
                    <a:pt x="4430218" y="108598"/>
                  </a:cubicBezTo>
                  <a:lnTo>
                    <a:pt x="4430218" y="542861"/>
                  </a:lnTo>
                  <a:cubicBezTo>
                    <a:pt x="4430218" y="602838"/>
                    <a:pt x="4381597" y="651459"/>
                    <a:pt x="4321620" y="651459"/>
                  </a:cubicBezTo>
                  <a:lnTo>
                    <a:pt x="108598" y="651459"/>
                  </a:lnTo>
                  <a:cubicBezTo>
                    <a:pt x="48621" y="651459"/>
                    <a:pt x="0" y="602838"/>
                    <a:pt x="0" y="542861"/>
                  </a:cubicBezTo>
                  <a:lnTo>
                    <a:pt x="0" y="108598"/>
                  </a:lnTo>
                  <a:close/>
                </a:path>
              </a:pathLst>
            </a:custGeom>
            <a:solidFill>
              <a:srgbClr val="FFFFFF"/>
            </a:solidFill>
            <a:ln w="12701">
              <a:solidFill>
                <a:srgbClr val="C9B252"/>
              </a:solidFill>
              <a:miter lim="800000"/>
              <a:headEnd/>
              <a:tailEnd/>
            </a:ln>
          </p:spPr>
          <p:txBody>
            <a:bodyPr lIns="145599" tIns="145599" rIns="145599" bIns="145599"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a:solidFill>
                    <a:srgbClr val="000000"/>
                  </a:solidFill>
                  <a:latin typeface="Sweco Sans"/>
                </a:rPr>
                <a:t>Binnenvaart</a:t>
              </a:r>
            </a:p>
          </p:txBody>
        </p:sp>
        <p:sp>
          <p:nvSpPr>
            <p:cNvPr id="8" name="Vrije vorm: vorm 7">
              <a:extLst>
                <a:ext uri="{FF2B5EF4-FFF2-40B4-BE49-F238E27FC236}">
                  <a16:creationId xmlns:a16="http://schemas.microsoft.com/office/drawing/2014/main" id="{57A51AC2-E3B9-450E-A6EA-7A9BCCB4D71F}"/>
                </a:ext>
              </a:extLst>
            </p:cNvPr>
            <p:cNvSpPr/>
            <p:nvPr/>
          </p:nvSpPr>
          <p:spPr>
            <a:xfrm>
              <a:off x="720090" y="4093805"/>
              <a:ext cx="651455" cy="651455"/>
            </a:xfrm>
            <a:custGeom>
              <a:avLst>
                <a:gd name="f0" fmla="val 360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5">
                <a:alphaModFix/>
              </a:blip>
              <a:stretch>
                <a:fillRect/>
              </a:stretch>
            </a:blipFill>
            <a:ln w="12701" cap="flat">
              <a:solidFill>
                <a:srgbClr val="C9B252"/>
              </a:solidFill>
              <a:prstDash val="solid"/>
              <a:miter/>
            </a:ln>
          </p:spPr>
          <p:txBody>
            <a:bodyPr lIns="0" tIns="0" rIns="0" bIns="0"/>
            <a:lstStyle/>
            <a:p>
              <a:pPr eaLnBrk="1" fontAlgn="auto" hangingPunct="1">
                <a:spcBef>
                  <a:spcPts val="0"/>
                </a:spcBef>
                <a:spcAft>
                  <a:spcPts val="0"/>
                </a:spcAft>
                <a:defRPr/>
              </a:pPr>
              <a:endParaRPr lang="nl-BE">
                <a:latin typeface="+mn-lt"/>
              </a:endParaRPr>
            </a:p>
          </p:txBody>
        </p:sp>
        <p:sp>
          <p:nvSpPr>
            <p:cNvPr id="43026" name="Vrije vorm: vorm 8">
              <a:extLst>
                <a:ext uri="{FF2B5EF4-FFF2-40B4-BE49-F238E27FC236}">
                  <a16:creationId xmlns:a16="http://schemas.microsoft.com/office/drawing/2014/main" id="{087A2D9F-AB91-4924-93F1-657F370B8E19}"/>
                </a:ext>
              </a:extLst>
            </p:cNvPr>
            <p:cNvSpPr>
              <a:spLocks/>
            </p:cNvSpPr>
            <p:nvPr/>
          </p:nvSpPr>
          <p:spPr bwMode="auto">
            <a:xfrm>
              <a:off x="1410635" y="4093805"/>
              <a:ext cx="4430222" cy="651455"/>
            </a:xfrm>
            <a:custGeom>
              <a:avLst/>
              <a:gdLst>
                <a:gd name="T0" fmla="*/ 2215111 w 4430218"/>
                <a:gd name="T1" fmla="*/ 0 h 651459"/>
                <a:gd name="T2" fmla="*/ 4430222 w 4430218"/>
                <a:gd name="T3" fmla="*/ 325728 h 651459"/>
                <a:gd name="T4" fmla="*/ 2215111 w 4430218"/>
                <a:gd name="T5" fmla="*/ 651455 h 651459"/>
                <a:gd name="T6" fmla="*/ 0 w 4430218"/>
                <a:gd name="T7" fmla="*/ 325728 h 651459"/>
                <a:gd name="T8" fmla="*/ 0 w 4430218"/>
                <a:gd name="T9" fmla="*/ 108597 h 651459"/>
                <a:gd name="T10" fmla="*/ 108598 w 4430218"/>
                <a:gd name="T11" fmla="*/ 0 h 651459"/>
                <a:gd name="T12" fmla="*/ 4321624 w 4430218"/>
                <a:gd name="T13" fmla="*/ 0 h 651459"/>
                <a:gd name="T14" fmla="*/ 4430222 w 4430218"/>
                <a:gd name="T15" fmla="*/ 108597 h 651459"/>
                <a:gd name="T16" fmla="*/ 4430222 w 4430218"/>
                <a:gd name="T17" fmla="*/ 542858 h 651459"/>
                <a:gd name="T18" fmla="*/ 4321624 w 4430218"/>
                <a:gd name="T19" fmla="*/ 651455 h 651459"/>
                <a:gd name="T20" fmla="*/ 108598 w 4430218"/>
                <a:gd name="T21" fmla="*/ 651455 h 651459"/>
                <a:gd name="T22" fmla="*/ 0 w 4430218"/>
                <a:gd name="T23" fmla="*/ 542858 h 651459"/>
                <a:gd name="T24" fmla="*/ 0 w 4430218"/>
                <a:gd name="T25" fmla="*/ 108597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0218"/>
                <a:gd name="T40" fmla="*/ 0 h 651459"/>
                <a:gd name="T41" fmla="*/ 4430218 w 4430218"/>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0218" h="651459">
                  <a:moveTo>
                    <a:pt x="0" y="108598"/>
                  </a:moveTo>
                  <a:cubicBezTo>
                    <a:pt x="0" y="48621"/>
                    <a:pt x="48621" y="0"/>
                    <a:pt x="108598" y="0"/>
                  </a:cubicBezTo>
                  <a:lnTo>
                    <a:pt x="4321620" y="0"/>
                  </a:lnTo>
                  <a:cubicBezTo>
                    <a:pt x="4381597" y="0"/>
                    <a:pt x="4430218" y="48621"/>
                    <a:pt x="4430218" y="108598"/>
                  </a:cubicBezTo>
                  <a:lnTo>
                    <a:pt x="4430218" y="542861"/>
                  </a:lnTo>
                  <a:cubicBezTo>
                    <a:pt x="4430218" y="602838"/>
                    <a:pt x="4381597" y="651459"/>
                    <a:pt x="4321620" y="651459"/>
                  </a:cubicBezTo>
                  <a:lnTo>
                    <a:pt x="108598" y="651459"/>
                  </a:lnTo>
                  <a:cubicBezTo>
                    <a:pt x="48621" y="651459"/>
                    <a:pt x="0" y="602838"/>
                    <a:pt x="0" y="542861"/>
                  </a:cubicBezTo>
                  <a:lnTo>
                    <a:pt x="0" y="108598"/>
                  </a:lnTo>
                  <a:close/>
                </a:path>
              </a:pathLst>
            </a:custGeom>
            <a:solidFill>
              <a:srgbClr val="FFFFFF"/>
            </a:solidFill>
            <a:ln w="12701">
              <a:solidFill>
                <a:srgbClr val="C9B252"/>
              </a:solidFill>
              <a:miter lim="800000"/>
              <a:headEnd/>
              <a:tailEnd/>
            </a:ln>
          </p:spPr>
          <p:txBody>
            <a:bodyPr lIns="145599" tIns="145599" rIns="145599" bIns="145599"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a:solidFill>
                    <a:srgbClr val="000000"/>
                  </a:solidFill>
                  <a:latin typeface="Sweco Sans"/>
                </a:rPr>
                <a:t>Spoor (benaderende methode)</a:t>
              </a:r>
            </a:p>
          </p:txBody>
        </p:sp>
        <p:sp>
          <p:nvSpPr>
            <p:cNvPr id="10" name="Vrije vorm: vorm 9">
              <a:extLst>
                <a:ext uri="{FF2B5EF4-FFF2-40B4-BE49-F238E27FC236}">
                  <a16:creationId xmlns:a16="http://schemas.microsoft.com/office/drawing/2014/main" id="{BB0F342A-454B-42F3-BA3A-455826BC3952}"/>
                </a:ext>
              </a:extLst>
            </p:cNvPr>
            <p:cNvSpPr/>
            <p:nvPr/>
          </p:nvSpPr>
          <p:spPr>
            <a:xfrm>
              <a:off x="720090" y="4823432"/>
              <a:ext cx="651455" cy="651455"/>
            </a:xfrm>
            <a:custGeom>
              <a:avLst>
                <a:gd name="f0" fmla="val 360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6">
                <a:alphaModFix/>
              </a:blip>
              <a:stretch>
                <a:fillRect/>
              </a:stretch>
            </a:blipFill>
            <a:ln w="12701" cap="flat">
              <a:solidFill>
                <a:srgbClr val="C9B252"/>
              </a:solidFill>
              <a:prstDash val="solid"/>
              <a:miter/>
            </a:ln>
          </p:spPr>
          <p:txBody>
            <a:bodyPr lIns="0" tIns="0" rIns="0" bIns="0"/>
            <a:lstStyle/>
            <a:p>
              <a:pPr eaLnBrk="1" fontAlgn="auto" hangingPunct="1">
                <a:spcBef>
                  <a:spcPts val="0"/>
                </a:spcBef>
                <a:spcAft>
                  <a:spcPts val="0"/>
                </a:spcAft>
                <a:defRPr/>
              </a:pPr>
              <a:endParaRPr lang="nl-BE">
                <a:latin typeface="+mn-lt"/>
              </a:endParaRPr>
            </a:p>
          </p:txBody>
        </p:sp>
        <p:sp>
          <p:nvSpPr>
            <p:cNvPr id="43030" name="Vrije vorm: vorm 10">
              <a:extLst>
                <a:ext uri="{FF2B5EF4-FFF2-40B4-BE49-F238E27FC236}">
                  <a16:creationId xmlns:a16="http://schemas.microsoft.com/office/drawing/2014/main" id="{1F0716ED-EE5D-4F55-8D52-0B925268731F}"/>
                </a:ext>
              </a:extLst>
            </p:cNvPr>
            <p:cNvSpPr>
              <a:spLocks/>
            </p:cNvSpPr>
            <p:nvPr/>
          </p:nvSpPr>
          <p:spPr bwMode="auto">
            <a:xfrm>
              <a:off x="1410635" y="4823432"/>
              <a:ext cx="4430222" cy="651455"/>
            </a:xfrm>
            <a:custGeom>
              <a:avLst/>
              <a:gdLst>
                <a:gd name="T0" fmla="*/ 2215111 w 4430218"/>
                <a:gd name="T1" fmla="*/ 0 h 651459"/>
                <a:gd name="T2" fmla="*/ 4430222 w 4430218"/>
                <a:gd name="T3" fmla="*/ 325728 h 651459"/>
                <a:gd name="T4" fmla="*/ 2215111 w 4430218"/>
                <a:gd name="T5" fmla="*/ 651455 h 651459"/>
                <a:gd name="T6" fmla="*/ 0 w 4430218"/>
                <a:gd name="T7" fmla="*/ 325728 h 651459"/>
                <a:gd name="T8" fmla="*/ 0 w 4430218"/>
                <a:gd name="T9" fmla="*/ 108597 h 651459"/>
                <a:gd name="T10" fmla="*/ 108598 w 4430218"/>
                <a:gd name="T11" fmla="*/ 0 h 651459"/>
                <a:gd name="T12" fmla="*/ 4321624 w 4430218"/>
                <a:gd name="T13" fmla="*/ 0 h 651459"/>
                <a:gd name="T14" fmla="*/ 4430222 w 4430218"/>
                <a:gd name="T15" fmla="*/ 108597 h 651459"/>
                <a:gd name="T16" fmla="*/ 4430222 w 4430218"/>
                <a:gd name="T17" fmla="*/ 542858 h 651459"/>
                <a:gd name="T18" fmla="*/ 4321624 w 4430218"/>
                <a:gd name="T19" fmla="*/ 651455 h 651459"/>
                <a:gd name="T20" fmla="*/ 108598 w 4430218"/>
                <a:gd name="T21" fmla="*/ 651455 h 651459"/>
                <a:gd name="T22" fmla="*/ 0 w 4430218"/>
                <a:gd name="T23" fmla="*/ 542858 h 651459"/>
                <a:gd name="T24" fmla="*/ 0 w 4430218"/>
                <a:gd name="T25" fmla="*/ 108597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0218"/>
                <a:gd name="T40" fmla="*/ 0 h 651459"/>
                <a:gd name="T41" fmla="*/ 4430218 w 4430218"/>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0218" h="651459">
                  <a:moveTo>
                    <a:pt x="0" y="108598"/>
                  </a:moveTo>
                  <a:cubicBezTo>
                    <a:pt x="0" y="48621"/>
                    <a:pt x="48621" y="0"/>
                    <a:pt x="108598" y="0"/>
                  </a:cubicBezTo>
                  <a:lnTo>
                    <a:pt x="4321620" y="0"/>
                  </a:lnTo>
                  <a:cubicBezTo>
                    <a:pt x="4381597" y="0"/>
                    <a:pt x="4430218" y="48621"/>
                    <a:pt x="4430218" y="108598"/>
                  </a:cubicBezTo>
                  <a:lnTo>
                    <a:pt x="4430218" y="542861"/>
                  </a:lnTo>
                  <a:cubicBezTo>
                    <a:pt x="4430218" y="602838"/>
                    <a:pt x="4381597" y="651459"/>
                    <a:pt x="4321620" y="651459"/>
                  </a:cubicBezTo>
                  <a:lnTo>
                    <a:pt x="108598" y="651459"/>
                  </a:lnTo>
                  <a:cubicBezTo>
                    <a:pt x="48621" y="651459"/>
                    <a:pt x="0" y="602838"/>
                    <a:pt x="0" y="542861"/>
                  </a:cubicBezTo>
                  <a:lnTo>
                    <a:pt x="0" y="108598"/>
                  </a:lnTo>
                  <a:close/>
                </a:path>
              </a:pathLst>
            </a:custGeom>
            <a:solidFill>
              <a:srgbClr val="FFFFFF"/>
            </a:solidFill>
            <a:ln w="12701">
              <a:solidFill>
                <a:srgbClr val="C9B252"/>
              </a:solidFill>
              <a:miter lim="800000"/>
              <a:headEnd/>
              <a:tailEnd/>
            </a:ln>
          </p:spPr>
          <p:txBody>
            <a:bodyPr lIns="145599" tIns="145599" rIns="145599" bIns="145599"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a:solidFill>
                    <a:srgbClr val="000000"/>
                  </a:solidFill>
                  <a:latin typeface="Sweco Sans"/>
                </a:rPr>
                <a:t>Voertuigkilometers volgens Vlaamse groeivoet</a:t>
              </a:r>
            </a:p>
          </p:txBody>
        </p:sp>
        <p:sp>
          <p:nvSpPr>
            <p:cNvPr id="43031" name="Vrije vorm: vorm 11">
              <a:extLst>
                <a:ext uri="{FF2B5EF4-FFF2-40B4-BE49-F238E27FC236}">
                  <a16:creationId xmlns:a16="http://schemas.microsoft.com/office/drawing/2014/main" id="{3E1B3139-C478-4F21-8715-6E911D18B0BF}"/>
                </a:ext>
              </a:extLst>
            </p:cNvPr>
            <p:cNvSpPr>
              <a:spLocks/>
            </p:cNvSpPr>
            <p:nvPr/>
          </p:nvSpPr>
          <p:spPr bwMode="auto">
            <a:xfrm>
              <a:off x="6352931" y="1865805"/>
              <a:ext cx="5120768" cy="651455"/>
            </a:xfrm>
            <a:custGeom>
              <a:avLst/>
              <a:gdLst>
                <a:gd name="T0" fmla="*/ 2560384 w 5120765"/>
                <a:gd name="T1" fmla="*/ 0 h 651459"/>
                <a:gd name="T2" fmla="*/ 5120768 w 5120765"/>
                <a:gd name="T3" fmla="*/ 325728 h 651459"/>
                <a:gd name="T4" fmla="*/ 2560384 w 5120765"/>
                <a:gd name="T5" fmla="*/ 651455 h 651459"/>
                <a:gd name="T6" fmla="*/ 0 w 5120765"/>
                <a:gd name="T7" fmla="*/ 325728 h 651459"/>
                <a:gd name="T8" fmla="*/ 0 w 5120765"/>
                <a:gd name="T9" fmla="*/ 65146 h 651459"/>
                <a:gd name="T10" fmla="*/ 65146 w 5120765"/>
                <a:gd name="T11" fmla="*/ 0 h 651459"/>
                <a:gd name="T12" fmla="*/ 5055622 w 5120765"/>
                <a:gd name="T13" fmla="*/ 0 h 651459"/>
                <a:gd name="T14" fmla="*/ 5120768 w 5120765"/>
                <a:gd name="T15" fmla="*/ 65146 h 651459"/>
                <a:gd name="T16" fmla="*/ 5120768 w 5120765"/>
                <a:gd name="T17" fmla="*/ 586309 h 651459"/>
                <a:gd name="T18" fmla="*/ 5055622 w 5120765"/>
                <a:gd name="T19" fmla="*/ 651455 h 651459"/>
                <a:gd name="T20" fmla="*/ 65146 w 5120765"/>
                <a:gd name="T21" fmla="*/ 651455 h 651459"/>
                <a:gd name="T22" fmla="*/ 0 w 5120765"/>
                <a:gd name="T23" fmla="*/ 586309 h 651459"/>
                <a:gd name="T24" fmla="*/ 0 w 5120765"/>
                <a:gd name="T25" fmla="*/ 65146 h 65145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0765"/>
                <a:gd name="T40" fmla="*/ 0 h 651459"/>
                <a:gd name="T41" fmla="*/ 5120765 w 5120765"/>
                <a:gd name="T42" fmla="*/ 651459 h 651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0765" h="651459">
                  <a:moveTo>
                    <a:pt x="0" y="65146"/>
                  </a:moveTo>
                  <a:cubicBezTo>
                    <a:pt x="0" y="29167"/>
                    <a:pt x="29167" y="0"/>
                    <a:pt x="65146" y="0"/>
                  </a:cubicBezTo>
                  <a:lnTo>
                    <a:pt x="5055619" y="0"/>
                  </a:lnTo>
                  <a:cubicBezTo>
                    <a:pt x="5091598" y="0"/>
                    <a:pt x="5120765" y="29167"/>
                    <a:pt x="5120765" y="65146"/>
                  </a:cubicBezTo>
                  <a:lnTo>
                    <a:pt x="5120765" y="586313"/>
                  </a:lnTo>
                  <a:cubicBezTo>
                    <a:pt x="5120765" y="622292"/>
                    <a:pt x="5091598" y="651459"/>
                    <a:pt x="5055619" y="651459"/>
                  </a:cubicBezTo>
                  <a:lnTo>
                    <a:pt x="65146" y="651459"/>
                  </a:lnTo>
                  <a:cubicBezTo>
                    <a:pt x="29167" y="651459"/>
                    <a:pt x="0" y="622292"/>
                    <a:pt x="0" y="586313"/>
                  </a:cubicBezTo>
                  <a:lnTo>
                    <a:pt x="0" y="65146"/>
                  </a:lnTo>
                  <a:close/>
                </a:path>
              </a:pathLst>
            </a:custGeom>
            <a:solidFill>
              <a:srgbClr val="FFFFFF"/>
            </a:solidFill>
            <a:ln w="12701">
              <a:solidFill>
                <a:srgbClr val="C9B252"/>
              </a:solidFill>
              <a:miter lim="800000"/>
              <a:headEnd/>
              <a:tailEnd/>
            </a:ln>
          </p:spPr>
          <p:txBody>
            <a:bodyPr lIns="49560" tIns="39401" rIns="49560" bIns="39401" anchor="ctr" anchorCtr="1"/>
            <a:lstStyle>
              <a:lvl1pPr defTabSz="711200">
                <a:defRPr>
                  <a:solidFill>
                    <a:schemeClr val="tx1"/>
                  </a:solidFill>
                  <a:latin typeface="Calibri" panose="020F0502020204030204" pitchFamily="34" charset="0"/>
                </a:defRPr>
              </a:lvl1pPr>
              <a:lvl2pPr marL="742950" indent="-285750" defTabSz="711200">
                <a:defRPr>
                  <a:solidFill>
                    <a:schemeClr val="tx1"/>
                  </a:solidFill>
                  <a:latin typeface="Calibri" panose="020F0502020204030204" pitchFamily="34" charset="0"/>
                </a:defRPr>
              </a:lvl2pPr>
              <a:lvl3pPr marL="1143000" indent="-228600" defTabSz="711200">
                <a:defRPr>
                  <a:solidFill>
                    <a:schemeClr val="tx1"/>
                  </a:solidFill>
                  <a:latin typeface="Calibri" panose="020F0502020204030204" pitchFamily="34" charset="0"/>
                </a:defRPr>
              </a:lvl3pPr>
              <a:lvl4pPr marL="1600200" indent="-228600" defTabSz="711200">
                <a:defRPr>
                  <a:solidFill>
                    <a:schemeClr val="tx1"/>
                  </a:solidFill>
                  <a:latin typeface="Calibri" panose="020F0502020204030204" pitchFamily="34" charset="0"/>
                </a:defRPr>
              </a:lvl4pPr>
              <a:lvl5pPr marL="2057400" indent="-228600" defTabSz="711200">
                <a:defRPr>
                  <a:solidFill>
                    <a:schemeClr val="tx1"/>
                  </a:solidFill>
                  <a:latin typeface="Calibri" panose="020F0502020204030204" pitchFamily="34" charset="0"/>
                </a:defRPr>
              </a:lvl5pPr>
              <a:lvl6pPr marL="2514600" indent="-228600" defTabSz="711200" fontAlgn="base">
                <a:spcBef>
                  <a:spcPct val="0"/>
                </a:spcBef>
                <a:spcAft>
                  <a:spcPct val="0"/>
                </a:spcAft>
                <a:defRPr>
                  <a:solidFill>
                    <a:schemeClr val="tx1"/>
                  </a:solidFill>
                  <a:latin typeface="Calibri" panose="020F0502020204030204" pitchFamily="34" charset="0"/>
                </a:defRPr>
              </a:lvl6pPr>
              <a:lvl7pPr marL="2971800" indent="-228600" defTabSz="711200" fontAlgn="base">
                <a:spcBef>
                  <a:spcPct val="0"/>
                </a:spcBef>
                <a:spcAft>
                  <a:spcPct val="0"/>
                </a:spcAft>
                <a:defRPr>
                  <a:solidFill>
                    <a:schemeClr val="tx1"/>
                  </a:solidFill>
                  <a:latin typeface="Calibri" panose="020F0502020204030204" pitchFamily="34" charset="0"/>
                </a:defRPr>
              </a:lvl7pPr>
              <a:lvl8pPr marL="3429000" indent="-228600" defTabSz="711200" fontAlgn="base">
                <a:spcBef>
                  <a:spcPct val="0"/>
                </a:spcBef>
                <a:spcAft>
                  <a:spcPct val="0"/>
                </a:spcAft>
                <a:defRPr>
                  <a:solidFill>
                    <a:schemeClr val="tx1"/>
                  </a:solidFill>
                  <a:latin typeface="Calibri" panose="020F0502020204030204" pitchFamily="34" charset="0"/>
                </a:defRPr>
              </a:lvl8pPr>
              <a:lvl9pPr marL="3886200" indent="-228600" defTabSz="711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700"/>
                </a:spcAft>
              </a:pPr>
              <a:r>
                <a:rPr lang="nl-BE" altLang="nl-BE" sz="1600" b="1">
                  <a:solidFill>
                    <a:srgbClr val="A48730"/>
                  </a:solidFill>
                  <a:latin typeface="Sweco Sans"/>
                </a:rPr>
                <a:t>Input van VEKA, VMM, provincie Limburg,…</a:t>
              </a:r>
            </a:p>
          </p:txBody>
        </p:sp>
      </p:grpSp>
      <p:sp>
        <p:nvSpPr>
          <p:cNvPr id="43011" name="Title 1">
            <a:extLst>
              <a:ext uri="{FF2B5EF4-FFF2-40B4-BE49-F238E27FC236}">
                <a16:creationId xmlns:a16="http://schemas.microsoft.com/office/drawing/2014/main" id="{79EE64C6-8882-4096-ABE8-D7755ABCAE93}"/>
              </a:ext>
            </a:extLst>
          </p:cNvPr>
          <p:cNvSpPr txBox="1">
            <a:spLocks noGrp="1" noChangeArrowheads="1"/>
          </p:cNvSpPr>
          <p:nvPr>
            <p:ph type="title"/>
          </p:nvPr>
        </p:nvSpPr>
        <p:spPr/>
        <p:txBody>
          <a:bodyPr/>
          <a:lstStyle/>
          <a:p>
            <a:pPr eaLnBrk="1"/>
            <a:r>
              <a:rPr lang="nl-BE" altLang="nl-BE"/>
              <a:t>Methode: datacollectie en -verwerking</a:t>
            </a:r>
          </a:p>
        </p:txBody>
      </p:sp>
      <p:sp>
        <p:nvSpPr>
          <p:cNvPr id="43012" name="Slide Number Placeholder 3">
            <a:extLst>
              <a:ext uri="{FF2B5EF4-FFF2-40B4-BE49-F238E27FC236}">
                <a16:creationId xmlns:a16="http://schemas.microsoft.com/office/drawing/2014/main" id="{25B30889-FF83-4B2D-B303-54A24A56F5BC}"/>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7CF37355-6959-4D42-82BC-FBAC7B07CC18}" type="slidenum">
              <a:rPr lang="en-GB" altLang="nl-BE" sz="700">
                <a:solidFill>
                  <a:srgbClr val="000000"/>
                </a:solidFill>
                <a:latin typeface="Sweco Sans"/>
              </a:rPr>
              <a:pPr eaLnBrk="1" hangingPunct="1"/>
              <a:t>4</a:t>
            </a:fld>
            <a:endParaRPr lang="en-GB" altLang="nl-BE" sz="700">
              <a:solidFill>
                <a:srgbClr val="000000"/>
              </a:solidFill>
              <a:latin typeface="Sweco Sans"/>
            </a:endParaRPr>
          </a:p>
        </p:txBody>
      </p:sp>
      <p:pic>
        <p:nvPicPr>
          <p:cNvPr id="43013" name="Picture 4" descr="Impact of the EU ETS across Member States and Sectors: Insights from the  2016 data – CEPS">
            <a:extLst>
              <a:ext uri="{FF2B5EF4-FFF2-40B4-BE49-F238E27FC236}">
                <a16:creationId xmlns:a16="http://schemas.microsoft.com/office/drawing/2014/main" id="{291D5DC2-9301-4AFF-9C58-1B3677C5C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3175" y="2606675"/>
            <a:ext cx="51196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name="Slide18">
    <p:bg>
      <p:bgPr>
        <a:solidFill>
          <a:srgbClr val="FFFFFF"/>
        </a:solidFill>
        <a:effectLst/>
      </p:bgPr>
    </p:bg>
    <p:spTree>
      <p:nvGrpSpPr>
        <p:cNvPr id="1" name=""/>
        <p:cNvGrpSpPr/>
        <p:nvPr/>
      </p:nvGrpSpPr>
      <p:grpSpPr>
        <a:xfrm>
          <a:off x="0" y="0"/>
          <a:ext cx="0" cy="0"/>
          <a:chOff x="0" y="0"/>
          <a:chExt cx="0" cy="0"/>
        </a:xfrm>
      </p:grpSpPr>
      <p:pic>
        <p:nvPicPr>
          <p:cNvPr id="45058" name="Picture 9">
            <a:extLst>
              <a:ext uri="{FF2B5EF4-FFF2-40B4-BE49-F238E27FC236}">
                <a16:creationId xmlns:a16="http://schemas.microsoft.com/office/drawing/2014/main" id="{708395FA-86ED-4DC2-9B6D-645B751AE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a:extLst>
              <a:ext uri="{FF2B5EF4-FFF2-40B4-BE49-F238E27FC236}">
                <a16:creationId xmlns:a16="http://schemas.microsoft.com/office/drawing/2014/main" id="{A6BCDB62-0065-45B5-A0E0-16F4416E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03900"/>
            <a:ext cx="18637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Slide Number Placeholder 1">
            <a:extLst>
              <a:ext uri="{FF2B5EF4-FFF2-40B4-BE49-F238E27FC236}">
                <a16:creationId xmlns:a16="http://schemas.microsoft.com/office/drawing/2014/main" id="{FAAA533B-72D0-4AB7-84BE-1FD6512E8CCE}"/>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EA08F7BD-5121-46DE-90B5-568B8FB8F7AE}" type="slidenum">
              <a:rPr lang="en-GB" altLang="nl-BE" sz="700">
                <a:solidFill>
                  <a:srgbClr val="000000"/>
                </a:solidFill>
                <a:latin typeface="Sweco Sans"/>
              </a:rPr>
              <a:pPr eaLnBrk="1" hangingPunct="1"/>
              <a:t>5</a:t>
            </a:fld>
            <a:endParaRPr lang="en-GB" altLang="nl-BE" sz="700">
              <a:solidFill>
                <a:srgbClr val="000000"/>
              </a:solidFill>
              <a:latin typeface="Sweco Sans"/>
            </a:endParaRPr>
          </a:p>
        </p:txBody>
      </p:sp>
      <p:grpSp>
        <p:nvGrpSpPr>
          <p:cNvPr id="45061" name="SP Agenda Section">
            <a:extLst>
              <a:ext uri="{FF2B5EF4-FFF2-40B4-BE49-F238E27FC236}">
                <a16:creationId xmlns:a16="http://schemas.microsoft.com/office/drawing/2014/main" id="{96F5D97E-1261-48FF-9C13-04DBBA9BC851}"/>
              </a:ext>
            </a:extLst>
          </p:cNvPr>
          <p:cNvGrpSpPr>
            <a:grpSpLocks/>
          </p:cNvGrpSpPr>
          <p:nvPr/>
        </p:nvGrpSpPr>
        <p:grpSpPr bwMode="auto">
          <a:xfrm>
            <a:off x="431800" y="1439863"/>
            <a:ext cx="10645775" cy="5970587"/>
            <a:chOff x="431999" y="1439997"/>
            <a:chExt cx="10646112" cy="5969970"/>
          </a:xfrm>
        </p:grpSpPr>
        <p:sp>
          <p:nvSpPr>
            <p:cNvPr id="45064" name="Section Title">
              <a:hlinkClick r:id="rId5" action="ppaction://hlinksldjump"/>
              <a:extLst>
                <a:ext uri="{FF2B5EF4-FFF2-40B4-BE49-F238E27FC236}">
                  <a16:creationId xmlns:a16="http://schemas.microsoft.com/office/drawing/2014/main" id="{494DC8BB-6894-472A-9386-CAC52E4F8285}"/>
                </a:ext>
              </a:extLst>
            </p:cNvPr>
            <p:cNvSpPr txBox="1">
              <a:spLocks noChangeArrowheads="1"/>
            </p:cNvSpPr>
            <p:nvPr/>
          </p:nvSpPr>
          <p:spPr bwMode="auto">
            <a:xfrm>
              <a:off x="1574112" y="2726365"/>
              <a:ext cx="9503999" cy="46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332913">
                <a:tabLst>
                  <a:tab pos="9510713" algn="l"/>
                </a:tabLst>
                <a:defRPr>
                  <a:solidFill>
                    <a:schemeClr val="tx1"/>
                  </a:solidFill>
                  <a:latin typeface="Calibri" panose="020F0502020204030204" pitchFamily="34" charset="0"/>
                </a:defRPr>
              </a:lvl1pPr>
              <a:lvl2pPr marL="742950" indent="-285750" defTabSz="9332913">
                <a:tabLst>
                  <a:tab pos="9510713" algn="l"/>
                </a:tabLst>
                <a:defRPr>
                  <a:solidFill>
                    <a:schemeClr val="tx1"/>
                  </a:solidFill>
                  <a:latin typeface="Calibri" panose="020F0502020204030204" pitchFamily="34" charset="0"/>
                </a:defRPr>
              </a:lvl2pPr>
              <a:lvl3pPr marL="1143000" indent="-228600" defTabSz="9332913">
                <a:tabLst>
                  <a:tab pos="9510713" algn="l"/>
                </a:tabLst>
                <a:defRPr>
                  <a:solidFill>
                    <a:schemeClr val="tx1"/>
                  </a:solidFill>
                  <a:latin typeface="Calibri" panose="020F0502020204030204" pitchFamily="34" charset="0"/>
                </a:defRPr>
              </a:lvl3pPr>
              <a:lvl4pPr marL="1600200" indent="-228600" defTabSz="9332913">
                <a:tabLst>
                  <a:tab pos="9510713" algn="l"/>
                </a:tabLst>
                <a:defRPr>
                  <a:solidFill>
                    <a:schemeClr val="tx1"/>
                  </a:solidFill>
                  <a:latin typeface="Calibri" panose="020F0502020204030204" pitchFamily="34" charset="0"/>
                </a:defRPr>
              </a:lvl4pPr>
              <a:lvl5pPr marL="2057400" indent="-228600" defTabSz="9332913">
                <a:tabLst>
                  <a:tab pos="9510713" algn="l"/>
                </a:tabLst>
                <a:defRPr>
                  <a:solidFill>
                    <a:schemeClr val="tx1"/>
                  </a:solidFill>
                  <a:latin typeface="Calibri" panose="020F0502020204030204" pitchFamily="34" charset="0"/>
                </a:defRPr>
              </a:lvl5pPr>
              <a:lvl6pPr marL="2514600" indent="-228600" defTabSz="9332913" fontAlgn="base">
                <a:spcBef>
                  <a:spcPct val="0"/>
                </a:spcBef>
                <a:spcAft>
                  <a:spcPct val="0"/>
                </a:spcAft>
                <a:tabLst>
                  <a:tab pos="9510713" algn="l"/>
                </a:tabLst>
                <a:defRPr>
                  <a:solidFill>
                    <a:schemeClr val="tx1"/>
                  </a:solidFill>
                  <a:latin typeface="Calibri" panose="020F0502020204030204" pitchFamily="34" charset="0"/>
                </a:defRPr>
              </a:lvl6pPr>
              <a:lvl7pPr marL="2971800" indent="-228600" defTabSz="9332913" fontAlgn="base">
                <a:spcBef>
                  <a:spcPct val="0"/>
                </a:spcBef>
                <a:spcAft>
                  <a:spcPct val="0"/>
                </a:spcAft>
                <a:tabLst>
                  <a:tab pos="9510713" algn="l"/>
                </a:tabLst>
                <a:defRPr>
                  <a:solidFill>
                    <a:schemeClr val="tx1"/>
                  </a:solidFill>
                  <a:latin typeface="Calibri" panose="020F0502020204030204" pitchFamily="34" charset="0"/>
                </a:defRPr>
              </a:lvl7pPr>
              <a:lvl8pPr marL="3429000" indent="-228600" defTabSz="9332913" fontAlgn="base">
                <a:spcBef>
                  <a:spcPct val="0"/>
                </a:spcBef>
                <a:spcAft>
                  <a:spcPct val="0"/>
                </a:spcAft>
                <a:tabLst>
                  <a:tab pos="9510713" algn="l"/>
                </a:tabLst>
                <a:defRPr>
                  <a:solidFill>
                    <a:schemeClr val="tx1"/>
                  </a:solidFill>
                  <a:latin typeface="Calibri" panose="020F0502020204030204" pitchFamily="34" charset="0"/>
                </a:defRPr>
              </a:lvl8pPr>
              <a:lvl9pPr marL="3886200" indent="-228600" defTabSz="9332913" fontAlgn="base">
                <a:spcBef>
                  <a:spcPct val="0"/>
                </a:spcBef>
                <a:spcAft>
                  <a:spcPct val="0"/>
                </a:spcAft>
                <a:tabLst>
                  <a:tab pos="9510713" algn="l"/>
                </a:tabLst>
                <a:defRPr>
                  <a:solidFill>
                    <a:schemeClr val="tx1"/>
                  </a:solidFill>
                  <a:latin typeface="Calibri" panose="020F0502020204030204" pitchFamily="34" charset="0"/>
                </a:defRPr>
              </a:lvl9pPr>
            </a:lstStyle>
            <a:p>
              <a:pPr eaLnBrk="1" hangingPunct="1">
                <a:lnSpc>
                  <a:spcPct val="83000"/>
                </a:lnSpc>
              </a:pPr>
              <a:r>
                <a:rPr lang="en-GB" altLang="nl-BE" sz="6500">
                  <a:solidFill>
                    <a:srgbClr val="000000"/>
                  </a:solidFill>
                  <a:latin typeface="Sweco Sans"/>
                </a:rPr>
                <a:t>Kerncijfers</a:t>
              </a:r>
            </a:p>
          </p:txBody>
        </p:sp>
        <p:sp>
          <p:nvSpPr>
            <p:cNvPr id="45065" name="Section Number">
              <a:hlinkClick r:id="rId5" action="ppaction://hlinksldjump"/>
              <a:extLst>
                <a:ext uri="{FF2B5EF4-FFF2-40B4-BE49-F238E27FC236}">
                  <a16:creationId xmlns:a16="http://schemas.microsoft.com/office/drawing/2014/main" id="{50051595-25C7-41AD-871A-CFEA2545A2A5}"/>
                </a:ext>
              </a:extLst>
            </p:cNvPr>
            <p:cNvSpPr txBox="1">
              <a:spLocks noChangeArrowheads="1"/>
            </p:cNvSpPr>
            <p:nvPr/>
          </p:nvSpPr>
          <p:spPr bwMode="auto">
            <a:xfrm>
              <a:off x="431999" y="1439997"/>
              <a:ext cx="1717197" cy="9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83000"/>
                </a:lnSpc>
              </a:pPr>
              <a:endParaRPr lang="en-GB" altLang="nl-BE" sz="8000">
                <a:solidFill>
                  <a:srgbClr val="000000"/>
                </a:solidFill>
                <a:latin typeface="Sweco Sans"/>
              </a:endParaRPr>
            </a:p>
          </p:txBody>
        </p:sp>
        <p:sp>
          <p:nvSpPr>
            <p:cNvPr id="45066" name="Slide Number">
              <a:hlinkClick r:id="rId5" action="ppaction://hlinksldjump"/>
              <a:extLst>
                <a:ext uri="{FF2B5EF4-FFF2-40B4-BE49-F238E27FC236}">
                  <a16:creationId xmlns:a16="http://schemas.microsoft.com/office/drawing/2014/main" id="{6FBCC450-1317-4F64-966E-01A6F1107FA6}"/>
                </a:ext>
              </a:extLst>
            </p:cNvPr>
            <p:cNvSpPr txBox="1">
              <a:spLocks noChangeArrowheads="1"/>
            </p:cNvSpPr>
            <p:nvPr/>
          </p:nvSpPr>
          <p:spPr bwMode="auto">
            <a:xfrm>
              <a:off x="9962991" y="409609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nl-BE" sz="1000">
                  <a:solidFill>
                    <a:srgbClr val="000000"/>
                  </a:solidFill>
                  <a:latin typeface="Sweco Sans"/>
                </a:rPr>
                <a:t>5</a:t>
              </a:r>
            </a:p>
          </p:txBody>
        </p:sp>
      </p:grpSp>
      <p:pic>
        <p:nvPicPr>
          <p:cNvPr id="45062" name="Picture 8">
            <a:extLst>
              <a:ext uri="{FF2B5EF4-FFF2-40B4-BE49-F238E27FC236}">
                <a16:creationId xmlns:a16="http://schemas.microsoft.com/office/drawing/2014/main" id="{A4F77F5C-5444-4D77-80D7-C17860A606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798513"/>
            <a:ext cx="3405188" cy="3405187"/>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3" name="Picture 11" descr="Logo&#10;&#10;Description automatically generated">
            <a:extLst>
              <a:ext uri="{FF2B5EF4-FFF2-40B4-BE49-F238E27FC236}">
                <a16:creationId xmlns:a16="http://schemas.microsoft.com/office/drawing/2014/main" id="{DC755792-671D-4B80-8095-1744B1EBB1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425" y="5932488"/>
            <a:ext cx="16398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DC35512-DF43-47F6-8953-9B1B54EE5AB2}"/>
              </a:ext>
            </a:extLst>
          </p:cNvPr>
          <p:cNvSpPr txBox="1">
            <a:spLocks noGrp="1" noChangeArrowheads="1"/>
          </p:cNvSpPr>
          <p:nvPr>
            <p:ph type="title"/>
          </p:nvPr>
        </p:nvSpPr>
        <p:spPr>
          <a:xfrm>
            <a:off x="358775" y="719138"/>
            <a:ext cx="11472863" cy="817562"/>
          </a:xfrm>
        </p:spPr>
        <p:txBody>
          <a:bodyPr/>
          <a:lstStyle/>
          <a:p>
            <a:pPr eaLnBrk="1"/>
            <a:r>
              <a:rPr lang="nl-BE" altLang="nl-BE"/>
              <a:t>Totale uitstoot van broeikasgassen</a:t>
            </a:r>
            <a:endParaRPr lang="nl-BE" altLang="nl-BE">
              <a:solidFill>
                <a:srgbClr val="95B7FC"/>
              </a:solidFill>
            </a:endParaRPr>
          </a:p>
        </p:txBody>
      </p:sp>
      <p:sp>
        <p:nvSpPr>
          <p:cNvPr id="47107" name="Content Placeholder 2">
            <a:extLst>
              <a:ext uri="{FF2B5EF4-FFF2-40B4-BE49-F238E27FC236}">
                <a16:creationId xmlns:a16="http://schemas.microsoft.com/office/drawing/2014/main" id="{D73B3562-06A5-4084-AD63-850D390F09E1}"/>
              </a:ext>
            </a:extLst>
          </p:cNvPr>
          <p:cNvSpPr txBox="1">
            <a:spLocks noGrp="1" noChangeArrowheads="1"/>
          </p:cNvSpPr>
          <p:nvPr>
            <p:ph type="body" idx="4294967295"/>
          </p:nvPr>
        </p:nvSpPr>
        <p:spPr bwMode="auto">
          <a:xfrm>
            <a:off x="1595438" y="1497013"/>
            <a:ext cx="8999537" cy="539750"/>
          </a:xfrm>
          <a:solidFill>
            <a:srgbClr val="DEC55B"/>
          </a:solidFill>
          <a:extLst>
            <a:ext uri="{91240B29-F687-4F45-9708-019B960494DF}">
              <a14:hiddenLine xmlns:a14="http://schemas.microsoft.com/office/drawing/2010/main" w="9525">
                <a:solidFill>
                  <a:srgbClr val="000000"/>
                </a:solidFill>
                <a:miter lim="800000"/>
                <a:headEnd/>
                <a:tailEnd/>
              </a14:hiddenLine>
            </a:ext>
          </a:extLst>
        </p:spPr>
        <p:txBody>
          <a:bodyPr numCol="1" anchor="ctr" anchorCtr="1">
            <a:prstTxWarp prst="textNoShape">
              <a:avLst/>
            </a:prstTxWarp>
          </a:bodyPr>
          <a:lstStyle/>
          <a:p>
            <a:pPr marL="0" indent="0" algn="ctr" eaLnBrk="1">
              <a:buFont typeface="Arial" panose="020B0604020202020204" pitchFamily="34" charset="0"/>
              <a:buNone/>
            </a:pPr>
            <a:r>
              <a:rPr lang="nl-BE" altLang="nl-BE" sz="1800" b="1">
                <a:solidFill>
                  <a:srgbClr val="FFFFFF"/>
                </a:solidFill>
              </a:rPr>
              <a:t>De klimaatcijfers van de periode 2018-2020 de dalende trend van de voorbije jaren.</a:t>
            </a:r>
          </a:p>
        </p:txBody>
      </p:sp>
      <p:sp>
        <p:nvSpPr>
          <p:cNvPr id="47108" name="Slide Number Placeholder 3">
            <a:extLst>
              <a:ext uri="{FF2B5EF4-FFF2-40B4-BE49-F238E27FC236}">
                <a16:creationId xmlns:a16="http://schemas.microsoft.com/office/drawing/2014/main" id="{CF4717E5-EBAA-433C-8DEA-A72A6F5509F6}"/>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9EB10015-A285-4B0A-B2F4-A393A96099AA}" type="slidenum">
              <a:rPr lang="en-GB" altLang="nl-BE" sz="700">
                <a:solidFill>
                  <a:srgbClr val="000000"/>
                </a:solidFill>
                <a:latin typeface="Sweco Sans"/>
              </a:rPr>
              <a:pPr eaLnBrk="1" hangingPunct="1"/>
              <a:t>6</a:t>
            </a:fld>
            <a:endParaRPr lang="en-GB" altLang="nl-BE" sz="700">
              <a:solidFill>
                <a:srgbClr val="000000"/>
              </a:solidFill>
              <a:latin typeface="Sweco Sans"/>
            </a:endParaRPr>
          </a:p>
        </p:txBody>
      </p:sp>
      <p:graphicFrame>
        <p:nvGraphicFramePr>
          <p:cNvPr id="5" name="Chart 5">
            <a:extLst>
              <a:ext uri="{FF2B5EF4-FFF2-40B4-BE49-F238E27FC236}">
                <a16:creationId xmlns:a16="http://schemas.microsoft.com/office/drawing/2014/main" id="{44BC0BDD-B442-4535-84FE-CAA5056D570F}"/>
              </a:ext>
            </a:extLst>
          </p:cNvPr>
          <p:cNvGraphicFramePr/>
          <p:nvPr/>
        </p:nvGraphicFramePr>
        <p:xfrm>
          <a:off x="292973" y="2312279"/>
          <a:ext cx="10762588" cy="4113922"/>
        </p:xfrm>
        <a:graphic>
          <a:graphicData uri="http://schemas.openxmlformats.org/drawingml/2006/chart">
            <c:chart xmlns:c="http://schemas.openxmlformats.org/drawingml/2006/chart" xmlns:r="http://schemas.openxmlformats.org/officeDocument/2006/relationships" r:id="rId3"/>
          </a:graphicData>
        </a:graphic>
      </p:graphicFrame>
      <p:cxnSp>
        <p:nvCxnSpPr>
          <p:cNvPr id="47110" name="Straight Connector 22">
            <a:extLst>
              <a:ext uri="{FF2B5EF4-FFF2-40B4-BE49-F238E27FC236}">
                <a16:creationId xmlns:a16="http://schemas.microsoft.com/office/drawing/2014/main" id="{EC2CF130-F19F-4CEF-88A8-21B9ABE553C5}"/>
              </a:ext>
            </a:extLst>
          </p:cNvPr>
          <p:cNvCxnSpPr>
            <a:cxnSpLocks noChangeShapeType="1"/>
          </p:cNvCxnSpPr>
          <p:nvPr/>
        </p:nvCxnSpPr>
        <p:spPr bwMode="auto">
          <a:xfrm flipV="1">
            <a:off x="8318500" y="3517900"/>
            <a:ext cx="0" cy="2222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7111" name="Straight Connector 24">
            <a:extLst>
              <a:ext uri="{FF2B5EF4-FFF2-40B4-BE49-F238E27FC236}">
                <a16:creationId xmlns:a16="http://schemas.microsoft.com/office/drawing/2014/main" id="{A73B5D96-2A41-44B1-B0B4-A6DC32043D8C}"/>
              </a:ext>
            </a:extLst>
          </p:cNvPr>
          <p:cNvCxnSpPr>
            <a:cxnSpLocks noChangeShapeType="1"/>
          </p:cNvCxnSpPr>
          <p:nvPr/>
        </p:nvCxnSpPr>
        <p:spPr bwMode="auto">
          <a:xfrm>
            <a:off x="8318500" y="3517900"/>
            <a:ext cx="2025650"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7112" name="Straight Arrow Connector 27">
            <a:extLst>
              <a:ext uri="{FF2B5EF4-FFF2-40B4-BE49-F238E27FC236}">
                <a16:creationId xmlns:a16="http://schemas.microsoft.com/office/drawing/2014/main" id="{0F863A55-C1A6-4C7A-A661-77ABABDE4E66}"/>
              </a:ext>
            </a:extLst>
          </p:cNvPr>
          <p:cNvCxnSpPr>
            <a:cxnSpLocks noChangeShapeType="1"/>
          </p:cNvCxnSpPr>
          <p:nvPr/>
        </p:nvCxnSpPr>
        <p:spPr bwMode="auto">
          <a:xfrm>
            <a:off x="10344150" y="3517900"/>
            <a:ext cx="0" cy="374650"/>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47113" name="Straight Connector 30">
            <a:extLst>
              <a:ext uri="{FF2B5EF4-FFF2-40B4-BE49-F238E27FC236}">
                <a16:creationId xmlns:a16="http://schemas.microsoft.com/office/drawing/2014/main" id="{230B7F01-C2CC-4468-B654-3FEF4278EB70}"/>
              </a:ext>
            </a:extLst>
          </p:cNvPr>
          <p:cNvCxnSpPr>
            <a:cxnSpLocks noChangeShapeType="1"/>
          </p:cNvCxnSpPr>
          <p:nvPr/>
        </p:nvCxnSpPr>
        <p:spPr bwMode="auto">
          <a:xfrm flipV="1">
            <a:off x="3414713" y="2994025"/>
            <a:ext cx="0" cy="274638"/>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7114" name="Straight Connector 31">
            <a:extLst>
              <a:ext uri="{FF2B5EF4-FFF2-40B4-BE49-F238E27FC236}">
                <a16:creationId xmlns:a16="http://schemas.microsoft.com/office/drawing/2014/main" id="{F79003F1-7B01-44B9-BC35-D14184DD534B}"/>
              </a:ext>
            </a:extLst>
          </p:cNvPr>
          <p:cNvCxnSpPr>
            <a:cxnSpLocks noChangeShapeType="1"/>
          </p:cNvCxnSpPr>
          <p:nvPr/>
        </p:nvCxnSpPr>
        <p:spPr bwMode="auto">
          <a:xfrm>
            <a:off x="3414713" y="2994025"/>
            <a:ext cx="701992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7115" name="Straight Arrow Connector 32">
            <a:extLst>
              <a:ext uri="{FF2B5EF4-FFF2-40B4-BE49-F238E27FC236}">
                <a16:creationId xmlns:a16="http://schemas.microsoft.com/office/drawing/2014/main" id="{DE6A9DE8-6B61-4B64-BEFF-BE5A0E8D0877}"/>
              </a:ext>
            </a:extLst>
          </p:cNvPr>
          <p:cNvCxnSpPr>
            <a:cxnSpLocks noChangeShapeType="1"/>
          </p:cNvCxnSpPr>
          <p:nvPr/>
        </p:nvCxnSpPr>
        <p:spPr bwMode="auto">
          <a:xfrm>
            <a:off x="10434638" y="2994025"/>
            <a:ext cx="0" cy="8985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47116" name="TextBox 38">
            <a:extLst>
              <a:ext uri="{FF2B5EF4-FFF2-40B4-BE49-F238E27FC236}">
                <a16:creationId xmlns:a16="http://schemas.microsoft.com/office/drawing/2014/main" id="{ECA7C6FD-B4AD-4702-B86D-BEAA09C56CC3}"/>
              </a:ext>
            </a:extLst>
          </p:cNvPr>
          <p:cNvSpPr txBox="1">
            <a:spLocks noChangeArrowheads="1"/>
          </p:cNvSpPr>
          <p:nvPr/>
        </p:nvSpPr>
        <p:spPr bwMode="auto">
          <a:xfrm>
            <a:off x="6196013" y="2994025"/>
            <a:ext cx="684212"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-29%</a:t>
            </a:r>
          </a:p>
        </p:txBody>
      </p:sp>
      <p:sp>
        <p:nvSpPr>
          <p:cNvPr id="47117" name="TextBox 39">
            <a:extLst>
              <a:ext uri="{FF2B5EF4-FFF2-40B4-BE49-F238E27FC236}">
                <a16:creationId xmlns:a16="http://schemas.microsoft.com/office/drawing/2014/main" id="{CA147BDC-112E-4735-878D-50439EC52F6D}"/>
              </a:ext>
            </a:extLst>
          </p:cNvPr>
          <p:cNvSpPr txBox="1">
            <a:spLocks noChangeArrowheads="1"/>
          </p:cNvSpPr>
          <p:nvPr/>
        </p:nvSpPr>
        <p:spPr bwMode="auto">
          <a:xfrm>
            <a:off x="8990013" y="3298825"/>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-8%</a:t>
            </a:r>
          </a:p>
        </p:txBody>
      </p:sp>
      <p:pic>
        <p:nvPicPr>
          <p:cNvPr id="47118" name="Picture 7">
            <a:extLst>
              <a:ext uri="{FF2B5EF4-FFF2-40B4-BE49-F238E27FC236}">
                <a16:creationId xmlns:a16="http://schemas.microsoft.com/office/drawing/2014/main" id="{35B667FF-FCB3-4BFD-9F46-84CEF3C03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3" y="5778500"/>
            <a:ext cx="1838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grpSp>
        <p:nvGrpSpPr>
          <p:cNvPr id="49154" name="Chart 15">
            <a:extLst>
              <a:ext uri="{FF2B5EF4-FFF2-40B4-BE49-F238E27FC236}">
                <a16:creationId xmlns:a16="http://schemas.microsoft.com/office/drawing/2014/main" id="{BD8E140E-42C5-471D-B48A-40E137BE234F}"/>
              </a:ext>
            </a:extLst>
          </p:cNvPr>
          <p:cNvGrpSpPr>
            <a:grpSpLocks/>
          </p:cNvGrpSpPr>
          <p:nvPr/>
        </p:nvGrpSpPr>
        <p:grpSpPr bwMode="auto">
          <a:xfrm>
            <a:off x="1263650" y="2486025"/>
            <a:ext cx="10656888" cy="4011613"/>
            <a:chOff x="1263600" y="2486719"/>
            <a:chExt cx="10657048" cy="4010430"/>
          </a:xfrm>
        </p:grpSpPr>
        <p:graphicFrame>
          <p:nvGraphicFramePr>
            <p:cNvPr id="3" name="Grafiek 2">
              <a:extLst>
                <a:ext uri="{FF2B5EF4-FFF2-40B4-BE49-F238E27FC236}">
                  <a16:creationId xmlns:a16="http://schemas.microsoft.com/office/drawing/2014/main" id="{E72A5EDF-B18A-45E2-AA9F-6C7C7A3F553F}"/>
                </a:ext>
              </a:extLst>
            </p:cNvPr>
            <p:cNvGraphicFramePr/>
            <p:nvPr/>
          </p:nvGraphicFramePr>
          <p:xfrm>
            <a:off x="1263600" y="2486719"/>
            <a:ext cx="10657048" cy="40104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C35A0D35-9190-47FD-A300-FDFB261D4192}"/>
                </a:ext>
              </a:extLst>
            </p:cNvPr>
            <p:cNvSpPr txBox="1"/>
            <p:nvPr/>
          </p:nvSpPr>
          <p:spPr>
            <a:xfrm>
              <a:off x="5232410" y="3654774"/>
              <a:ext cx="1196993" cy="257099"/>
            </a:xfrm>
            <a:prstGeom prst="rect">
              <a:avLst/>
            </a:prstGeom>
            <a:solidFill>
              <a:srgbClr val="FFFFFF"/>
            </a:solidFill>
            <a:ln w="9528" cap="flat">
              <a:solidFill>
                <a:srgbClr val="000000"/>
              </a:solidFill>
              <a:prstDash val="solid"/>
              <a:miter/>
            </a:ln>
          </p:spPr>
          <p:txBody>
            <a:bodyPr lIns="35999" tIns="35999" rIns="0" bIns="35999">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BE" sz="1200" kern="0">
                  <a:solidFill>
                    <a:srgbClr val="000000"/>
                  </a:solidFill>
                  <a:latin typeface="Sweco Sans"/>
                </a:rPr>
                <a:t>Sluiting Langerlo</a:t>
              </a:r>
            </a:p>
          </p:txBody>
        </p:sp>
        <p:sp>
          <p:nvSpPr>
            <p:cNvPr id="5" name="TextBox 2">
              <a:extLst>
                <a:ext uri="{FF2B5EF4-FFF2-40B4-BE49-F238E27FC236}">
                  <a16:creationId xmlns:a16="http://schemas.microsoft.com/office/drawing/2014/main" id="{C26650FE-7F9E-4D08-8FEF-B314B8926EB4}"/>
                </a:ext>
              </a:extLst>
            </p:cNvPr>
            <p:cNvSpPr txBox="1"/>
            <p:nvPr/>
          </p:nvSpPr>
          <p:spPr>
            <a:xfrm>
              <a:off x="7499394" y="3988051"/>
              <a:ext cx="671523" cy="258687"/>
            </a:xfrm>
            <a:prstGeom prst="rect">
              <a:avLst/>
            </a:prstGeom>
            <a:solidFill>
              <a:srgbClr val="FFFFFF"/>
            </a:solidFill>
            <a:ln w="9528" cap="flat">
              <a:solidFill>
                <a:srgbClr val="000000"/>
              </a:solidFill>
              <a:prstDash val="solid"/>
              <a:miter/>
            </a:ln>
          </p:spPr>
          <p:txBody>
            <a:bodyPr lIns="35999" tIns="35999" rIns="0" bIns="35999">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BE" sz="1200" kern="0">
                  <a:solidFill>
                    <a:srgbClr val="000000"/>
                  </a:solidFill>
                  <a:latin typeface="Sweco Sans"/>
                </a:rPr>
                <a:t>Covid-19</a:t>
              </a:r>
            </a:p>
          </p:txBody>
        </p:sp>
        <p:sp>
          <p:nvSpPr>
            <p:cNvPr id="6" name="TextBox 1">
              <a:extLst>
                <a:ext uri="{FF2B5EF4-FFF2-40B4-BE49-F238E27FC236}">
                  <a16:creationId xmlns:a16="http://schemas.microsoft.com/office/drawing/2014/main" id="{6B209F1F-745E-4C5A-9E47-C1D0150553EB}"/>
                </a:ext>
              </a:extLst>
            </p:cNvPr>
            <p:cNvSpPr txBox="1"/>
            <p:nvPr/>
          </p:nvSpPr>
          <p:spPr>
            <a:xfrm>
              <a:off x="6478616" y="4118188"/>
              <a:ext cx="949339" cy="220598"/>
            </a:xfrm>
            <a:prstGeom prst="rect">
              <a:avLst/>
            </a:prstGeom>
            <a:solidFill>
              <a:srgbClr val="FFFFFF"/>
            </a:solidFill>
            <a:ln w="9528" cap="flat">
              <a:solidFill>
                <a:srgbClr val="000000"/>
              </a:solidFill>
              <a:prstDash val="solid"/>
              <a:miter/>
            </a:ln>
          </p:spPr>
          <p:txBody>
            <a:bodyPr lIns="35999" tIns="35999" rIns="0" bIns="0">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BE" sz="1200" kern="0">
                  <a:solidFill>
                    <a:srgbClr val="000000"/>
                  </a:solidFill>
                  <a:latin typeface="Sweco Sans"/>
                </a:rPr>
                <a:t>∆Methode ETS</a:t>
              </a:r>
            </a:p>
          </p:txBody>
        </p:sp>
      </p:grpSp>
      <p:sp>
        <p:nvSpPr>
          <p:cNvPr id="49155" name="Title 1">
            <a:extLst>
              <a:ext uri="{FF2B5EF4-FFF2-40B4-BE49-F238E27FC236}">
                <a16:creationId xmlns:a16="http://schemas.microsoft.com/office/drawing/2014/main" id="{7B956D56-9051-416C-A846-A4C090E3E08B}"/>
              </a:ext>
            </a:extLst>
          </p:cNvPr>
          <p:cNvSpPr txBox="1">
            <a:spLocks noGrp="1" noChangeArrowheads="1"/>
          </p:cNvSpPr>
          <p:nvPr>
            <p:ph type="title"/>
          </p:nvPr>
        </p:nvSpPr>
        <p:spPr>
          <a:xfrm>
            <a:off x="358775" y="719138"/>
            <a:ext cx="11472863" cy="817562"/>
          </a:xfrm>
        </p:spPr>
        <p:txBody>
          <a:bodyPr/>
          <a:lstStyle/>
          <a:p>
            <a:pPr eaLnBrk="1"/>
            <a:r>
              <a:rPr lang="nl-BE" altLang="nl-BE"/>
              <a:t>Energiegerelateerde uitstoot</a:t>
            </a:r>
          </a:p>
        </p:txBody>
      </p:sp>
      <p:sp>
        <p:nvSpPr>
          <p:cNvPr id="49156" name="Slide Number Placeholder 3">
            <a:extLst>
              <a:ext uri="{FF2B5EF4-FFF2-40B4-BE49-F238E27FC236}">
                <a16:creationId xmlns:a16="http://schemas.microsoft.com/office/drawing/2014/main" id="{B3E29853-4364-443E-AF45-C59AEB8BF7A8}"/>
              </a:ext>
            </a:extLst>
          </p:cNvPr>
          <p:cNvSpPr txBox="1">
            <a:spLocks noChangeArrowheads="1"/>
          </p:cNvSpPr>
          <p:nvPr/>
        </p:nvSpPr>
        <p:spPr bwMode="auto">
          <a:xfrm>
            <a:off x="358775" y="6316663"/>
            <a:ext cx="3603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4EBA923D-E3A6-4F51-8F91-9EEAD1694958}" type="slidenum">
              <a:rPr lang="en-GB" altLang="nl-BE" sz="700">
                <a:solidFill>
                  <a:srgbClr val="000000"/>
                </a:solidFill>
                <a:latin typeface="Sweco Sans"/>
              </a:rPr>
              <a:pPr eaLnBrk="1" hangingPunct="1"/>
              <a:t>7</a:t>
            </a:fld>
            <a:endParaRPr lang="en-GB" altLang="nl-BE" sz="700">
              <a:solidFill>
                <a:srgbClr val="000000"/>
              </a:solidFill>
              <a:latin typeface="Sweco Sans"/>
            </a:endParaRPr>
          </a:p>
        </p:txBody>
      </p:sp>
      <p:sp>
        <p:nvSpPr>
          <p:cNvPr id="49157" name="Content Placeholder 2">
            <a:extLst>
              <a:ext uri="{FF2B5EF4-FFF2-40B4-BE49-F238E27FC236}">
                <a16:creationId xmlns:a16="http://schemas.microsoft.com/office/drawing/2014/main" id="{2EE53BE2-4A29-489A-88EA-C99E7668223B}"/>
              </a:ext>
            </a:extLst>
          </p:cNvPr>
          <p:cNvSpPr txBox="1">
            <a:spLocks noGrp="1" noChangeArrowheads="1"/>
          </p:cNvSpPr>
          <p:nvPr>
            <p:ph type="body" idx="4294967295"/>
          </p:nvPr>
        </p:nvSpPr>
        <p:spPr bwMode="auto">
          <a:xfrm>
            <a:off x="1947863" y="1508125"/>
            <a:ext cx="8640762" cy="638175"/>
          </a:xfrm>
          <a:solidFill>
            <a:srgbClr val="DEC55B"/>
          </a:solidFill>
          <a:extLst>
            <a:ext uri="{91240B29-F687-4F45-9708-019B960494DF}">
              <a14:hiddenLine xmlns:a14="http://schemas.microsoft.com/office/drawing/2010/main" w="9525">
                <a:solidFill>
                  <a:srgbClr val="000000"/>
                </a:solidFill>
                <a:miter lim="800000"/>
                <a:headEnd/>
                <a:tailEnd/>
              </a14:hiddenLine>
            </a:ext>
          </a:extLst>
        </p:spPr>
        <p:txBody>
          <a:bodyPr numCol="1" anchor="ctr" anchorCtr="1">
            <a:prstTxWarp prst="textNoShape">
              <a:avLst/>
            </a:prstTxWarp>
          </a:bodyPr>
          <a:lstStyle/>
          <a:p>
            <a:pPr marL="0" indent="0" algn="ctr" eaLnBrk="1">
              <a:buFont typeface="Arial" panose="020B0604020202020204" pitchFamily="34" charset="0"/>
              <a:buNone/>
            </a:pPr>
            <a:r>
              <a:rPr lang="nl-BE" altLang="nl-BE" sz="1800" b="1">
                <a:solidFill>
                  <a:srgbClr val="FFFFFF"/>
                </a:solidFill>
              </a:rPr>
              <a:t>Sinds de terugval van de uitstoot in 2017 door de sluiting van de steenkoolcentrale Langerlo-Genk, is de energiegerelateerde uitstoot opnieuw lichtjes toegenomen.</a:t>
            </a:r>
          </a:p>
        </p:txBody>
      </p:sp>
      <p:cxnSp>
        <p:nvCxnSpPr>
          <p:cNvPr id="49158" name="Straight Arrow Connector 8">
            <a:extLst>
              <a:ext uri="{FF2B5EF4-FFF2-40B4-BE49-F238E27FC236}">
                <a16:creationId xmlns:a16="http://schemas.microsoft.com/office/drawing/2014/main" id="{32BD47A9-3B25-42C0-90A5-9176BCE50911}"/>
              </a:ext>
            </a:extLst>
          </p:cNvPr>
          <p:cNvCxnSpPr>
            <a:cxnSpLocks noChangeShapeType="1"/>
          </p:cNvCxnSpPr>
          <p:nvPr/>
        </p:nvCxnSpPr>
        <p:spPr bwMode="auto">
          <a:xfrm>
            <a:off x="6121400" y="3405188"/>
            <a:ext cx="587375" cy="465137"/>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49159" name="Straight Arrow Connector 21">
            <a:extLst>
              <a:ext uri="{FF2B5EF4-FFF2-40B4-BE49-F238E27FC236}">
                <a16:creationId xmlns:a16="http://schemas.microsoft.com/office/drawing/2014/main" id="{9352C206-AAA9-44E0-8F7B-FCC06365CAB1}"/>
              </a:ext>
            </a:extLst>
          </p:cNvPr>
          <p:cNvCxnSpPr>
            <a:cxnSpLocks noChangeShapeType="1"/>
          </p:cNvCxnSpPr>
          <p:nvPr/>
        </p:nvCxnSpPr>
        <p:spPr bwMode="auto">
          <a:xfrm>
            <a:off x="7813675" y="3803650"/>
            <a:ext cx="582613" cy="25717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49160" name="Straight Arrow Connector 7">
            <a:extLst>
              <a:ext uri="{FF2B5EF4-FFF2-40B4-BE49-F238E27FC236}">
                <a16:creationId xmlns:a16="http://schemas.microsoft.com/office/drawing/2014/main" id="{DB16BC72-88CC-400E-A489-4E99D51F5E87}"/>
              </a:ext>
            </a:extLst>
          </p:cNvPr>
          <p:cNvCxnSpPr>
            <a:cxnSpLocks noChangeShapeType="1"/>
          </p:cNvCxnSpPr>
          <p:nvPr/>
        </p:nvCxnSpPr>
        <p:spPr bwMode="auto">
          <a:xfrm flipV="1">
            <a:off x="6691313" y="4406900"/>
            <a:ext cx="587375" cy="6032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49161" name="Straight Connector 10">
            <a:extLst>
              <a:ext uri="{FF2B5EF4-FFF2-40B4-BE49-F238E27FC236}">
                <a16:creationId xmlns:a16="http://schemas.microsoft.com/office/drawing/2014/main" id="{089DD21A-5D77-47CE-A232-04D523EF1574}"/>
              </a:ext>
            </a:extLst>
          </p:cNvPr>
          <p:cNvCxnSpPr>
            <a:cxnSpLocks noChangeShapeType="1"/>
          </p:cNvCxnSpPr>
          <p:nvPr/>
        </p:nvCxnSpPr>
        <p:spPr bwMode="auto">
          <a:xfrm flipV="1">
            <a:off x="6691313" y="3344863"/>
            <a:ext cx="0" cy="458787"/>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9162" name="Straight Connector 11">
            <a:extLst>
              <a:ext uri="{FF2B5EF4-FFF2-40B4-BE49-F238E27FC236}">
                <a16:creationId xmlns:a16="http://schemas.microsoft.com/office/drawing/2014/main" id="{7D05B394-304A-4AA7-995C-3B2C1DA7847F}"/>
              </a:ext>
            </a:extLst>
          </p:cNvPr>
          <p:cNvCxnSpPr>
            <a:cxnSpLocks noChangeShapeType="1"/>
          </p:cNvCxnSpPr>
          <p:nvPr/>
        </p:nvCxnSpPr>
        <p:spPr bwMode="auto">
          <a:xfrm>
            <a:off x="6691313" y="3349625"/>
            <a:ext cx="1616075"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9163" name="Straight Arrow Connector 12">
            <a:extLst>
              <a:ext uri="{FF2B5EF4-FFF2-40B4-BE49-F238E27FC236}">
                <a16:creationId xmlns:a16="http://schemas.microsoft.com/office/drawing/2014/main" id="{A6803D91-5849-40FA-BE2B-D756678DA978}"/>
              </a:ext>
            </a:extLst>
          </p:cNvPr>
          <p:cNvCxnSpPr>
            <a:cxnSpLocks noChangeShapeType="1"/>
          </p:cNvCxnSpPr>
          <p:nvPr/>
        </p:nvCxnSpPr>
        <p:spPr bwMode="auto">
          <a:xfrm>
            <a:off x="8307388" y="3349625"/>
            <a:ext cx="0" cy="623888"/>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49164" name="Straight Connector 13">
            <a:extLst>
              <a:ext uri="{FF2B5EF4-FFF2-40B4-BE49-F238E27FC236}">
                <a16:creationId xmlns:a16="http://schemas.microsoft.com/office/drawing/2014/main" id="{EAE8D928-F449-48FC-9D75-3F4F1CCA6E1C}"/>
              </a:ext>
            </a:extLst>
          </p:cNvPr>
          <p:cNvCxnSpPr>
            <a:cxnSpLocks noChangeShapeType="1"/>
          </p:cNvCxnSpPr>
          <p:nvPr/>
        </p:nvCxnSpPr>
        <p:spPr bwMode="auto">
          <a:xfrm flipV="1">
            <a:off x="2759075" y="2825750"/>
            <a:ext cx="0" cy="3746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9165" name="Straight Connector 14">
            <a:extLst>
              <a:ext uri="{FF2B5EF4-FFF2-40B4-BE49-F238E27FC236}">
                <a16:creationId xmlns:a16="http://schemas.microsoft.com/office/drawing/2014/main" id="{8BE193D8-0DA5-4F32-8700-24056567BB90}"/>
              </a:ext>
            </a:extLst>
          </p:cNvPr>
          <p:cNvCxnSpPr>
            <a:cxnSpLocks noChangeShapeType="1"/>
          </p:cNvCxnSpPr>
          <p:nvPr/>
        </p:nvCxnSpPr>
        <p:spPr bwMode="auto">
          <a:xfrm>
            <a:off x="2759075" y="2825750"/>
            <a:ext cx="5637213"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49166" name="Straight Arrow Connector 16">
            <a:extLst>
              <a:ext uri="{FF2B5EF4-FFF2-40B4-BE49-F238E27FC236}">
                <a16:creationId xmlns:a16="http://schemas.microsoft.com/office/drawing/2014/main" id="{44F543DE-4404-4283-983B-714187C551AE}"/>
              </a:ext>
            </a:extLst>
          </p:cNvPr>
          <p:cNvCxnSpPr>
            <a:cxnSpLocks noChangeShapeType="1"/>
          </p:cNvCxnSpPr>
          <p:nvPr/>
        </p:nvCxnSpPr>
        <p:spPr bwMode="auto">
          <a:xfrm>
            <a:off x="8396288" y="2825750"/>
            <a:ext cx="0" cy="1146175"/>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49167" name="TextBox 18">
            <a:extLst>
              <a:ext uri="{FF2B5EF4-FFF2-40B4-BE49-F238E27FC236}">
                <a16:creationId xmlns:a16="http://schemas.microsoft.com/office/drawing/2014/main" id="{232ACDEA-FBE9-4B13-9F56-24FBE4027C12}"/>
              </a:ext>
            </a:extLst>
          </p:cNvPr>
          <p:cNvSpPr txBox="1">
            <a:spLocks noChangeArrowheads="1"/>
          </p:cNvSpPr>
          <p:nvPr/>
        </p:nvSpPr>
        <p:spPr bwMode="auto">
          <a:xfrm>
            <a:off x="4159250" y="2825750"/>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-31%</a:t>
            </a:r>
          </a:p>
        </p:txBody>
      </p:sp>
      <p:sp>
        <p:nvSpPr>
          <p:cNvPr id="49168" name="TextBox 19">
            <a:extLst>
              <a:ext uri="{FF2B5EF4-FFF2-40B4-BE49-F238E27FC236}">
                <a16:creationId xmlns:a16="http://schemas.microsoft.com/office/drawing/2014/main" id="{CB9E59A1-8046-41A5-8F58-ADAC18C4280A}"/>
              </a:ext>
            </a:extLst>
          </p:cNvPr>
          <p:cNvSpPr txBox="1">
            <a:spLocks noChangeArrowheads="1"/>
          </p:cNvSpPr>
          <p:nvPr/>
        </p:nvSpPr>
        <p:spPr bwMode="auto">
          <a:xfrm>
            <a:off x="6953250" y="3135313"/>
            <a:ext cx="682625" cy="214312"/>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-9%</a:t>
            </a:r>
          </a:p>
        </p:txBody>
      </p:sp>
      <p:sp>
        <p:nvSpPr>
          <p:cNvPr id="49169" name="Oval 20">
            <a:extLst>
              <a:ext uri="{FF2B5EF4-FFF2-40B4-BE49-F238E27FC236}">
                <a16:creationId xmlns:a16="http://schemas.microsoft.com/office/drawing/2014/main" id="{7DD41AD0-987F-4BE1-B412-93CB884FA5D9}"/>
              </a:ext>
            </a:extLst>
          </p:cNvPr>
          <p:cNvSpPr>
            <a:spLocks/>
          </p:cNvSpPr>
          <p:nvPr/>
        </p:nvSpPr>
        <p:spPr bwMode="auto">
          <a:xfrm>
            <a:off x="6534150" y="152400"/>
            <a:ext cx="900113" cy="900113"/>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D3ED23F-2758-4224-9144-D171D569811B}"/>
              </a:ext>
            </a:extLst>
          </p:cNvPr>
          <p:cNvSpPr txBox="1">
            <a:spLocks noGrp="1" noChangeArrowheads="1"/>
          </p:cNvSpPr>
          <p:nvPr>
            <p:ph type="title"/>
          </p:nvPr>
        </p:nvSpPr>
        <p:spPr>
          <a:xfrm>
            <a:off x="358775" y="719138"/>
            <a:ext cx="11472863" cy="817562"/>
          </a:xfrm>
        </p:spPr>
        <p:txBody>
          <a:bodyPr/>
          <a:lstStyle/>
          <a:p>
            <a:pPr eaLnBrk="1"/>
            <a:r>
              <a:rPr lang="nl-BE" altLang="nl-BE"/>
              <a:t>Energiegerelateerde uitstoot</a:t>
            </a:r>
          </a:p>
        </p:txBody>
      </p:sp>
      <p:graphicFrame>
        <p:nvGraphicFramePr>
          <p:cNvPr id="3" name="Chart 2">
            <a:extLst>
              <a:ext uri="{FF2B5EF4-FFF2-40B4-BE49-F238E27FC236}">
                <a16:creationId xmlns:a16="http://schemas.microsoft.com/office/drawing/2014/main" id="{DAA4D3C2-9936-488E-A634-30C26D795A86}"/>
              </a:ext>
            </a:extLst>
          </p:cNvPr>
          <p:cNvGraphicFramePr/>
          <p:nvPr/>
        </p:nvGraphicFramePr>
        <p:xfrm>
          <a:off x="812005" y="1397002"/>
          <a:ext cx="10566404" cy="47418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30EC809-6A4E-480C-9AD3-B23788F3EC69}"/>
              </a:ext>
            </a:extLst>
          </p:cNvPr>
          <p:cNvSpPr txBox="1"/>
          <p:nvPr/>
        </p:nvSpPr>
        <p:spPr>
          <a:xfrm>
            <a:off x="7285038" y="1204913"/>
            <a:ext cx="4319587" cy="1795462"/>
          </a:xfrm>
          <a:prstGeom prst="rect">
            <a:avLst/>
          </a:prstGeom>
          <a:solidFill>
            <a:srgbClr val="DEC55B"/>
          </a:solidFill>
          <a:ln cap="flat">
            <a:noFill/>
          </a:ln>
        </p:spPr>
        <p:txBody>
          <a:bodyPr lIns="143999" tIns="71999" rIns="71999" bIns="71999">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BE" sz="1600" b="1">
                <a:solidFill>
                  <a:srgbClr val="FFFFFF"/>
                </a:solidFill>
                <a:latin typeface="Sweco Sans"/>
              </a:rPr>
              <a:t>Voornaamste bijdragen:</a:t>
            </a:r>
          </a:p>
          <a:p>
            <a:pPr eaLnBrk="1" fontAlgn="auto" hangingPunct="1">
              <a:spcBef>
                <a:spcPts val="0"/>
              </a:spcBef>
              <a:spcAft>
                <a:spcPts val="0"/>
              </a:spcAft>
              <a:defRPr sz="1800" b="0" i="0" u="none" strike="noStrike" kern="0" cap="none" spc="0" baseline="0">
                <a:solidFill>
                  <a:srgbClr val="000000"/>
                </a:solidFill>
                <a:uFillTx/>
              </a:defRPr>
            </a:pPr>
            <a:endParaRPr lang="nl-BE" sz="1600" b="1">
              <a:solidFill>
                <a:srgbClr val="FFFFFF"/>
              </a:solidFill>
              <a:latin typeface="Sweco Sans"/>
            </a:endParaRPr>
          </a:p>
          <a:p>
            <a:pPr marL="342900" indent="-342900" eaLnBrk="1" fontAlgn="auto" hangingPunct="1">
              <a:spcBef>
                <a:spcPts val="0"/>
              </a:spcBef>
              <a:spcAft>
                <a:spcPts val="0"/>
              </a:spcAft>
              <a:buSzPct val="100000"/>
              <a:buFont typeface="Sweco Sans"/>
              <a:buAutoNum type="arabicParenR"/>
              <a:defRPr sz="1800" b="0" i="0" u="none" strike="noStrike" kern="0" cap="none" spc="0" baseline="0">
                <a:solidFill>
                  <a:srgbClr val="000000"/>
                </a:solidFill>
                <a:uFillTx/>
              </a:defRPr>
            </a:pPr>
            <a:r>
              <a:rPr lang="nl-BE" sz="1600">
                <a:solidFill>
                  <a:srgbClr val="FFFFFF"/>
                </a:solidFill>
                <a:latin typeface="Sweco Sans"/>
              </a:rPr>
              <a:t>Industrie: </a:t>
            </a:r>
            <a:r>
              <a:rPr lang="nl-BE" sz="1600" b="1">
                <a:solidFill>
                  <a:srgbClr val="FFFFFF"/>
                </a:solidFill>
                <a:latin typeface="Sweco Sans"/>
              </a:rPr>
              <a:t>36,4%</a:t>
            </a:r>
          </a:p>
          <a:p>
            <a:pPr marL="342900" indent="-342900" eaLnBrk="1" fontAlgn="auto" hangingPunct="1">
              <a:spcBef>
                <a:spcPts val="0"/>
              </a:spcBef>
              <a:spcAft>
                <a:spcPts val="0"/>
              </a:spcAft>
              <a:buSzPct val="100000"/>
              <a:buFontTx/>
              <a:buAutoNum type="arabicParenR"/>
              <a:defRPr sz="1800" b="0" i="0" u="none" strike="noStrike" kern="0" cap="none" spc="0" baseline="0">
                <a:solidFill>
                  <a:srgbClr val="000000"/>
                </a:solidFill>
                <a:uFillTx/>
              </a:defRPr>
            </a:pPr>
            <a:r>
              <a:rPr lang="nl-BE" sz="1600">
                <a:solidFill>
                  <a:srgbClr val="FFFFFF"/>
                </a:solidFill>
                <a:latin typeface="Sweco Sans"/>
              </a:rPr>
              <a:t>Huishoudens: </a:t>
            </a:r>
            <a:r>
              <a:rPr lang="nl-BE" sz="1600" b="1">
                <a:solidFill>
                  <a:srgbClr val="FFFFFF"/>
                </a:solidFill>
                <a:latin typeface="Sweco Sans"/>
              </a:rPr>
              <a:t>25,2%</a:t>
            </a:r>
          </a:p>
          <a:p>
            <a:pPr marL="342900" indent="-342900" eaLnBrk="1" fontAlgn="auto" hangingPunct="1">
              <a:spcBef>
                <a:spcPts val="0"/>
              </a:spcBef>
              <a:spcAft>
                <a:spcPts val="0"/>
              </a:spcAft>
              <a:buSzPct val="100000"/>
              <a:buFontTx/>
              <a:buAutoNum type="arabicParenR"/>
              <a:defRPr sz="1800" b="0" i="0" u="none" strike="noStrike" kern="0" cap="none" spc="0" baseline="0">
                <a:solidFill>
                  <a:srgbClr val="000000"/>
                </a:solidFill>
                <a:uFillTx/>
              </a:defRPr>
            </a:pPr>
            <a:r>
              <a:rPr lang="nl-BE" sz="1600">
                <a:solidFill>
                  <a:srgbClr val="FFFFFF"/>
                </a:solidFill>
                <a:latin typeface="Sweco Sans"/>
              </a:rPr>
              <a:t>Particulier &amp; commercieel vervoer: </a:t>
            </a:r>
            <a:r>
              <a:rPr lang="nl-BE" sz="1600" b="1">
                <a:solidFill>
                  <a:srgbClr val="FFFFFF"/>
                </a:solidFill>
                <a:latin typeface="Sweco Sans"/>
              </a:rPr>
              <a:t>22,6%</a:t>
            </a:r>
          </a:p>
          <a:p>
            <a:pPr marL="342900" indent="-342900" eaLnBrk="1" fontAlgn="auto" hangingPunct="1">
              <a:spcBef>
                <a:spcPts val="0"/>
              </a:spcBef>
              <a:spcAft>
                <a:spcPts val="0"/>
              </a:spcAft>
              <a:buSzPct val="100000"/>
              <a:buFontTx/>
              <a:buAutoNum type="arabicParenR"/>
              <a:defRPr sz="1800" b="0" i="0" u="none" strike="noStrike" kern="0" cap="none" spc="0" baseline="0">
                <a:solidFill>
                  <a:srgbClr val="000000"/>
                </a:solidFill>
                <a:uFillTx/>
              </a:defRPr>
            </a:pPr>
            <a:r>
              <a:rPr lang="nl-BE" sz="1600">
                <a:solidFill>
                  <a:srgbClr val="FFFFFF"/>
                </a:solidFill>
                <a:latin typeface="Sweco Sans"/>
              </a:rPr>
              <a:t>Tertiaire sector: </a:t>
            </a:r>
            <a:r>
              <a:rPr lang="nl-BE" sz="1600" b="1">
                <a:solidFill>
                  <a:srgbClr val="FFFFFF"/>
                </a:solidFill>
                <a:latin typeface="Sweco Sans"/>
              </a:rPr>
              <a:t>11,2%</a:t>
            </a:r>
          </a:p>
        </p:txBody>
      </p:sp>
      <p:sp>
        <p:nvSpPr>
          <p:cNvPr id="51205" name="Oval 7">
            <a:extLst>
              <a:ext uri="{FF2B5EF4-FFF2-40B4-BE49-F238E27FC236}">
                <a16:creationId xmlns:a16="http://schemas.microsoft.com/office/drawing/2014/main" id="{5EA67548-4F5B-4D2D-BE4C-23B3546A9FFA}"/>
              </a:ext>
            </a:extLst>
          </p:cNvPr>
          <p:cNvSpPr>
            <a:spLocks/>
          </p:cNvSpPr>
          <p:nvPr/>
        </p:nvSpPr>
        <p:spPr bwMode="auto">
          <a:xfrm>
            <a:off x="6534150" y="152400"/>
            <a:ext cx="900113" cy="900113"/>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CO</a:t>
            </a:r>
            <a:r>
              <a:rPr lang="nl-BE" altLang="nl-BE" sz="2000" b="1" baseline="-25000">
                <a:solidFill>
                  <a:srgbClr val="FFFFFF"/>
                </a:solidFill>
                <a:latin typeface="Sweco Sans"/>
              </a:rPr>
              <a:t>2</a:t>
            </a:r>
            <a:endParaRPr lang="en-US" altLang="nl-BE" sz="1600" b="1" baseline="-25000">
              <a:solidFill>
                <a:srgbClr val="FFFFFF"/>
              </a:solidFill>
              <a:latin typeface="Sweco Sans"/>
            </a:endParaRPr>
          </a:p>
        </p:txBody>
      </p:sp>
      <p:sp>
        <p:nvSpPr>
          <p:cNvPr id="6" name="TextBox 8">
            <a:extLst>
              <a:ext uri="{FF2B5EF4-FFF2-40B4-BE49-F238E27FC236}">
                <a16:creationId xmlns:a16="http://schemas.microsoft.com/office/drawing/2014/main" id="{ED86DE04-7E53-42EC-80B7-023680E21054}"/>
              </a:ext>
            </a:extLst>
          </p:cNvPr>
          <p:cNvSpPr txBox="1"/>
          <p:nvPr/>
        </p:nvSpPr>
        <p:spPr>
          <a:xfrm>
            <a:off x="7285038" y="3155950"/>
            <a:ext cx="4319587" cy="3157538"/>
          </a:xfrm>
          <a:prstGeom prst="rect">
            <a:avLst/>
          </a:prstGeom>
          <a:noFill/>
          <a:ln w="38103" cap="flat">
            <a:solidFill>
              <a:srgbClr val="A48730"/>
            </a:solidFill>
            <a:prstDash val="solid"/>
            <a:miter/>
          </a:ln>
        </p:spPr>
        <p:txBody>
          <a:bodyPr lIns="143999" tIns="71999" rIns="71999" bIns="71999">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BE" sz="1600" b="1">
                <a:solidFill>
                  <a:srgbClr val="A48730"/>
                </a:solidFill>
                <a:latin typeface="Sweco Sans"/>
              </a:rPr>
              <a:t>Daling in alle sectoren sinds 2017:</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Particulier &amp; commercieel vervoer: </a:t>
            </a:r>
            <a:r>
              <a:rPr lang="nl-BE" sz="1600" b="1">
                <a:solidFill>
                  <a:srgbClr val="A48730"/>
                </a:solidFill>
                <a:latin typeface="Sweco Sans"/>
              </a:rPr>
              <a:t>-21%</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Openbaar vervoer: </a:t>
            </a:r>
            <a:r>
              <a:rPr lang="nl-BE" sz="1600" b="1">
                <a:solidFill>
                  <a:srgbClr val="A48730"/>
                </a:solidFill>
                <a:latin typeface="Sweco Sans"/>
              </a:rPr>
              <a:t>-14%</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Openbare verlichting: </a:t>
            </a:r>
            <a:r>
              <a:rPr lang="nl-BE" sz="1600" b="1">
                <a:solidFill>
                  <a:srgbClr val="A48730"/>
                </a:solidFill>
                <a:latin typeface="Sweco Sans"/>
              </a:rPr>
              <a:t>-12%</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Niet-ETS industrie: </a:t>
            </a:r>
            <a:r>
              <a:rPr lang="nl-BE" sz="1600" b="1">
                <a:solidFill>
                  <a:srgbClr val="A48730"/>
                </a:solidFill>
                <a:latin typeface="Sweco Sans"/>
              </a:rPr>
              <a:t>-12%</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Spoor: </a:t>
            </a:r>
            <a:r>
              <a:rPr lang="nl-BE" sz="1600" b="1">
                <a:solidFill>
                  <a:srgbClr val="A48730"/>
                </a:solidFill>
                <a:latin typeface="Sweco Sans"/>
              </a:rPr>
              <a:t>-10%</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Binnenvaart: </a:t>
            </a:r>
            <a:r>
              <a:rPr lang="nl-BE" sz="1600" b="1">
                <a:solidFill>
                  <a:srgbClr val="A48730"/>
                </a:solidFill>
                <a:latin typeface="Sweco Sans"/>
              </a:rPr>
              <a:t>-8%</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ETS-industrie: </a:t>
            </a:r>
            <a:r>
              <a:rPr lang="nl-BE" sz="1600" b="1">
                <a:solidFill>
                  <a:srgbClr val="A48730"/>
                </a:solidFill>
                <a:latin typeface="Sweco Sans"/>
              </a:rPr>
              <a:t>-5%</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Landbouw: </a:t>
            </a:r>
            <a:r>
              <a:rPr lang="nl-BE" sz="1600" b="1">
                <a:solidFill>
                  <a:srgbClr val="A48730"/>
                </a:solidFill>
                <a:latin typeface="Sweco Sans"/>
              </a:rPr>
              <a:t>-3%</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Tertiaire sector: </a:t>
            </a:r>
            <a:r>
              <a:rPr lang="nl-BE" sz="1600" b="1">
                <a:solidFill>
                  <a:srgbClr val="A48730"/>
                </a:solidFill>
                <a:latin typeface="Sweco Sans"/>
              </a:rPr>
              <a:t>-3%</a:t>
            </a:r>
          </a:p>
          <a:p>
            <a:pPr marL="342900" indent="-34290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nl-BE" sz="1600">
                <a:solidFill>
                  <a:srgbClr val="A48730"/>
                </a:solidFill>
                <a:latin typeface="Sweco Sans"/>
              </a:rPr>
              <a:t>Huishoudens: </a:t>
            </a:r>
            <a:r>
              <a:rPr lang="nl-BE" sz="1600" b="1">
                <a:solidFill>
                  <a:srgbClr val="A48730"/>
                </a:solidFill>
                <a:latin typeface="Sweco Sans"/>
              </a:rPr>
              <a:t>-1%</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8333ED1-4198-4191-BAD7-3D2E41B27A7C}"/>
              </a:ext>
            </a:extLst>
          </p:cNvPr>
          <p:cNvSpPr txBox="1">
            <a:spLocks noGrp="1" noChangeArrowheads="1"/>
          </p:cNvSpPr>
          <p:nvPr>
            <p:ph type="title"/>
          </p:nvPr>
        </p:nvSpPr>
        <p:spPr>
          <a:xfrm>
            <a:off x="358775" y="719138"/>
            <a:ext cx="11744325" cy="817562"/>
          </a:xfrm>
        </p:spPr>
        <p:txBody>
          <a:bodyPr/>
          <a:lstStyle/>
          <a:p>
            <a:pPr eaLnBrk="1"/>
            <a:r>
              <a:rPr lang="nl-BE" altLang="nl-BE"/>
              <a:t>Niet-energiegerelateerde uitstoot</a:t>
            </a:r>
          </a:p>
        </p:txBody>
      </p:sp>
      <p:graphicFrame>
        <p:nvGraphicFramePr>
          <p:cNvPr id="3" name="Grafiek 71">
            <a:extLst>
              <a:ext uri="{FF2B5EF4-FFF2-40B4-BE49-F238E27FC236}">
                <a16:creationId xmlns:a16="http://schemas.microsoft.com/office/drawing/2014/main" id="{616D6F2F-D039-4D84-A8EB-53C094F4EE67}"/>
              </a:ext>
            </a:extLst>
          </p:cNvPr>
          <p:cNvGraphicFramePr/>
          <p:nvPr/>
        </p:nvGraphicFramePr>
        <p:xfrm>
          <a:off x="-265166" y="1355040"/>
          <a:ext cx="10603263" cy="4783820"/>
        </p:xfrm>
        <a:graphic>
          <a:graphicData uri="http://schemas.openxmlformats.org/drawingml/2006/chart">
            <c:chart xmlns:c="http://schemas.openxmlformats.org/drawingml/2006/chart" xmlns:r="http://schemas.openxmlformats.org/officeDocument/2006/relationships" r:id="rId3"/>
          </a:graphicData>
        </a:graphic>
      </p:graphicFrame>
      <p:cxnSp>
        <p:nvCxnSpPr>
          <p:cNvPr id="53252" name="Straight Connector 8">
            <a:extLst>
              <a:ext uri="{FF2B5EF4-FFF2-40B4-BE49-F238E27FC236}">
                <a16:creationId xmlns:a16="http://schemas.microsoft.com/office/drawing/2014/main" id="{CFB58CA9-DBAB-457F-A157-DE426C9367B9}"/>
              </a:ext>
            </a:extLst>
          </p:cNvPr>
          <p:cNvCxnSpPr>
            <a:cxnSpLocks noChangeShapeType="1"/>
          </p:cNvCxnSpPr>
          <p:nvPr/>
        </p:nvCxnSpPr>
        <p:spPr bwMode="auto">
          <a:xfrm flipV="1">
            <a:off x="7924800" y="1957388"/>
            <a:ext cx="0" cy="3238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3253" name="Straight Connector 9">
            <a:extLst>
              <a:ext uri="{FF2B5EF4-FFF2-40B4-BE49-F238E27FC236}">
                <a16:creationId xmlns:a16="http://schemas.microsoft.com/office/drawing/2014/main" id="{2F0C2513-01EA-43F1-A57F-D3BA21F8E7CB}"/>
              </a:ext>
            </a:extLst>
          </p:cNvPr>
          <p:cNvCxnSpPr>
            <a:cxnSpLocks noChangeShapeType="1"/>
          </p:cNvCxnSpPr>
          <p:nvPr/>
        </p:nvCxnSpPr>
        <p:spPr bwMode="auto">
          <a:xfrm>
            <a:off x="7924800" y="1962150"/>
            <a:ext cx="1862138"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3254" name="Straight Arrow Connector 10">
            <a:extLst>
              <a:ext uri="{FF2B5EF4-FFF2-40B4-BE49-F238E27FC236}">
                <a16:creationId xmlns:a16="http://schemas.microsoft.com/office/drawing/2014/main" id="{96AE964D-E1F2-4B0B-AC73-A4E4C0A45F97}"/>
              </a:ext>
            </a:extLst>
          </p:cNvPr>
          <p:cNvCxnSpPr>
            <a:cxnSpLocks noChangeShapeType="1"/>
          </p:cNvCxnSpPr>
          <p:nvPr/>
        </p:nvCxnSpPr>
        <p:spPr bwMode="auto">
          <a:xfrm>
            <a:off x="9786938" y="1962150"/>
            <a:ext cx="0" cy="319088"/>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53255" name="Straight Connector 11">
            <a:extLst>
              <a:ext uri="{FF2B5EF4-FFF2-40B4-BE49-F238E27FC236}">
                <a16:creationId xmlns:a16="http://schemas.microsoft.com/office/drawing/2014/main" id="{DD7F70F0-497D-45A5-9F86-B61FD1514B25}"/>
              </a:ext>
            </a:extLst>
          </p:cNvPr>
          <p:cNvCxnSpPr>
            <a:cxnSpLocks noChangeShapeType="1"/>
          </p:cNvCxnSpPr>
          <p:nvPr/>
        </p:nvCxnSpPr>
        <p:spPr bwMode="auto">
          <a:xfrm flipV="1">
            <a:off x="3548063" y="1885950"/>
            <a:ext cx="0" cy="43815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3256" name="Straight Connector 12">
            <a:extLst>
              <a:ext uri="{FF2B5EF4-FFF2-40B4-BE49-F238E27FC236}">
                <a16:creationId xmlns:a16="http://schemas.microsoft.com/office/drawing/2014/main" id="{9B89EE93-7950-4D0D-91A6-5F95F923DB63}"/>
              </a:ext>
            </a:extLst>
          </p:cNvPr>
          <p:cNvCxnSpPr>
            <a:cxnSpLocks noChangeShapeType="1"/>
          </p:cNvCxnSpPr>
          <p:nvPr/>
        </p:nvCxnSpPr>
        <p:spPr bwMode="auto">
          <a:xfrm>
            <a:off x="3548063" y="1885950"/>
            <a:ext cx="6303962" cy="0"/>
          </a:xfrm>
          <a:prstGeom prst="straightConnector1">
            <a:avLst/>
          </a:prstGeom>
          <a:noFill/>
          <a:ln w="6345">
            <a:solidFill>
              <a:srgbClr val="000000"/>
            </a:solidFill>
            <a:miter lim="800000"/>
            <a:headEnd/>
            <a:tailEnd/>
          </a:ln>
          <a:extLst>
            <a:ext uri="{909E8E84-426E-40DD-AFC4-6F175D3DCCD1}">
              <a14:hiddenFill xmlns:a14="http://schemas.microsoft.com/office/drawing/2010/main">
                <a:noFill/>
              </a14:hiddenFill>
            </a:ext>
          </a:extLst>
        </p:spPr>
      </p:cxnSp>
      <p:cxnSp>
        <p:nvCxnSpPr>
          <p:cNvPr id="53257" name="Straight Arrow Connector 13">
            <a:extLst>
              <a:ext uri="{FF2B5EF4-FFF2-40B4-BE49-F238E27FC236}">
                <a16:creationId xmlns:a16="http://schemas.microsoft.com/office/drawing/2014/main" id="{634F6FB6-9989-4377-85B7-652F15C05267}"/>
              </a:ext>
            </a:extLst>
          </p:cNvPr>
          <p:cNvCxnSpPr>
            <a:cxnSpLocks noChangeShapeType="1"/>
          </p:cNvCxnSpPr>
          <p:nvPr/>
        </p:nvCxnSpPr>
        <p:spPr bwMode="auto">
          <a:xfrm>
            <a:off x="9852025" y="1885950"/>
            <a:ext cx="0" cy="395288"/>
          </a:xfrm>
          <a:prstGeom prst="straightConnector1">
            <a:avLst/>
          </a:prstGeom>
          <a:noFill/>
          <a:ln w="6345">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3258" name="TextBox 14">
            <a:extLst>
              <a:ext uri="{FF2B5EF4-FFF2-40B4-BE49-F238E27FC236}">
                <a16:creationId xmlns:a16="http://schemas.microsoft.com/office/drawing/2014/main" id="{2DB93ABC-A5FB-47F3-97A8-A706468B1EBF}"/>
              </a:ext>
            </a:extLst>
          </p:cNvPr>
          <p:cNvSpPr txBox="1">
            <a:spLocks noChangeArrowheads="1"/>
          </p:cNvSpPr>
          <p:nvPr/>
        </p:nvSpPr>
        <p:spPr bwMode="auto">
          <a:xfrm>
            <a:off x="5935663" y="1885950"/>
            <a:ext cx="682625" cy="214313"/>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+1,1%</a:t>
            </a:r>
          </a:p>
        </p:txBody>
      </p:sp>
      <p:sp>
        <p:nvSpPr>
          <p:cNvPr id="53259" name="TextBox 15">
            <a:extLst>
              <a:ext uri="{FF2B5EF4-FFF2-40B4-BE49-F238E27FC236}">
                <a16:creationId xmlns:a16="http://schemas.microsoft.com/office/drawing/2014/main" id="{4E31C332-C5CA-44E4-BCF7-B8751FA2585C}"/>
              </a:ext>
            </a:extLst>
          </p:cNvPr>
          <p:cNvSpPr txBox="1">
            <a:spLocks noChangeArrowheads="1"/>
          </p:cNvSpPr>
          <p:nvPr/>
        </p:nvSpPr>
        <p:spPr bwMode="auto">
          <a:xfrm>
            <a:off x="8466138" y="1962150"/>
            <a:ext cx="682625" cy="215900"/>
          </a:xfrm>
          <a:prstGeom prst="rect">
            <a:avLst/>
          </a:prstGeom>
          <a:solidFill>
            <a:srgbClr val="FFFFFF"/>
          </a:solidFill>
          <a:ln w="9528">
            <a:solidFill>
              <a:srgbClr val="000000"/>
            </a:solidFill>
            <a:miter lim="800000"/>
            <a:headEnd/>
            <a:tailEnd/>
          </a:ln>
        </p:spPr>
        <p:txBody>
          <a:bodyPr lIns="0" tIns="0" rIns="0" bIns="0"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1400">
                <a:solidFill>
                  <a:srgbClr val="000000"/>
                </a:solidFill>
                <a:latin typeface="Sweco Sans"/>
              </a:rPr>
              <a:t>-0,5%</a:t>
            </a:r>
          </a:p>
        </p:txBody>
      </p:sp>
      <p:sp>
        <p:nvSpPr>
          <p:cNvPr id="53260" name="Oval 19">
            <a:extLst>
              <a:ext uri="{FF2B5EF4-FFF2-40B4-BE49-F238E27FC236}">
                <a16:creationId xmlns:a16="http://schemas.microsoft.com/office/drawing/2014/main" id="{6D9B5F74-0393-402D-868F-313211E68AC9}"/>
              </a:ext>
            </a:extLst>
          </p:cNvPr>
          <p:cNvSpPr>
            <a:spLocks/>
          </p:cNvSpPr>
          <p:nvPr/>
        </p:nvSpPr>
        <p:spPr bwMode="auto">
          <a:xfrm>
            <a:off x="7515225" y="192088"/>
            <a:ext cx="900113" cy="900112"/>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CH</a:t>
            </a:r>
            <a:r>
              <a:rPr lang="nl-BE" altLang="nl-BE" sz="2000" b="1" baseline="-25000">
                <a:solidFill>
                  <a:srgbClr val="FFFFFF"/>
                </a:solidFill>
                <a:latin typeface="Sweco Sans"/>
              </a:rPr>
              <a:t>4</a:t>
            </a:r>
            <a:endParaRPr lang="en-US" altLang="nl-BE" sz="1600" b="1" baseline="-25000">
              <a:solidFill>
                <a:srgbClr val="FFFFFF"/>
              </a:solidFill>
              <a:latin typeface="Sweco Sans"/>
            </a:endParaRPr>
          </a:p>
        </p:txBody>
      </p:sp>
      <p:sp>
        <p:nvSpPr>
          <p:cNvPr id="53261" name="Oval 20">
            <a:extLst>
              <a:ext uri="{FF2B5EF4-FFF2-40B4-BE49-F238E27FC236}">
                <a16:creationId xmlns:a16="http://schemas.microsoft.com/office/drawing/2014/main" id="{CA82A0C1-CC57-4DCC-A4A6-1A76BD535823}"/>
              </a:ext>
            </a:extLst>
          </p:cNvPr>
          <p:cNvSpPr>
            <a:spLocks/>
          </p:cNvSpPr>
          <p:nvPr/>
        </p:nvSpPr>
        <p:spPr bwMode="auto">
          <a:xfrm>
            <a:off x="8548688" y="666750"/>
            <a:ext cx="898525" cy="900113"/>
          </a:xfrm>
          <a:custGeom>
            <a:avLst/>
            <a:gdLst>
              <a:gd name="T0" fmla="*/ 449999 w 899998"/>
              <a:gd name="T1" fmla="*/ 0 h 899998"/>
              <a:gd name="T2" fmla="*/ 899998 w 899998"/>
              <a:gd name="T3" fmla="*/ 449999 h 899998"/>
              <a:gd name="T4" fmla="*/ 449999 w 899998"/>
              <a:gd name="T5" fmla="*/ 899998 h 899998"/>
              <a:gd name="T6" fmla="*/ 0 w 899998"/>
              <a:gd name="T7" fmla="*/ 449999 h 899998"/>
              <a:gd name="T8" fmla="*/ 131802 w 899998"/>
              <a:gd name="T9" fmla="*/ 131802 h 899998"/>
              <a:gd name="T10" fmla="*/ 131802 w 899998"/>
              <a:gd name="T11" fmla="*/ 768196 h 899998"/>
              <a:gd name="T12" fmla="*/ 768196 w 899998"/>
              <a:gd name="T13" fmla="*/ 768196 h 899998"/>
              <a:gd name="T14" fmla="*/ 768196 w 899998"/>
              <a:gd name="T15" fmla="*/ 131802 h 89999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1802 w 899998"/>
              <a:gd name="T25" fmla="*/ 131802 h 899998"/>
              <a:gd name="T26" fmla="*/ 768196 w 899998"/>
              <a:gd name="T27" fmla="*/ 768196 h 8999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9998" h="899998">
                <a:moveTo>
                  <a:pt x="0" y="449999"/>
                </a:moveTo>
                <a:lnTo>
                  <a:pt x="0" y="449999"/>
                </a:lnTo>
                <a:cubicBezTo>
                  <a:pt x="0" y="698526"/>
                  <a:pt x="201471" y="899998"/>
                  <a:pt x="449999" y="899998"/>
                </a:cubicBezTo>
                <a:cubicBezTo>
                  <a:pt x="698526" y="899998"/>
                  <a:pt x="899998" y="698526"/>
                  <a:pt x="899998" y="449999"/>
                </a:cubicBezTo>
                <a:cubicBezTo>
                  <a:pt x="899998" y="201471"/>
                  <a:pt x="698526" y="0"/>
                  <a:pt x="449999" y="0"/>
                </a:cubicBezTo>
                <a:cubicBezTo>
                  <a:pt x="201471" y="0"/>
                  <a:pt x="0" y="201471"/>
                  <a:pt x="0" y="449999"/>
                </a:cubicBezTo>
                <a:close/>
              </a:path>
            </a:pathLst>
          </a:custGeom>
          <a:solidFill>
            <a:srgbClr val="8593AF"/>
          </a:solidFill>
          <a:ln w="38103">
            <a:solidFill>
              <a:srgbClr val="8593AF"/>
            </a:solidFill>
            <a:miter lim="800000"/>
            <a:headEnd/>
            <a:tailEnd/>
          </a:ln>
        </p:spPr>
        <p:txBody>
          <a:bodyPr lIns="71999" tIns="35999" rIns="71999" bIns="35999"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BE" altLang="nl-BE" sz="2000" b="1">
                <a:solidFill>
                  <a:srgbClr val="FFFFFF"/>
                </a:solidFill>
                <a:latin typeface="Sweco Sans"/>
              </a:rPr>
              <a:t>N</a:t>
            </a:r>
            <a:r>
              <a:rPr lang="nl-BE" altLang="nl-BE" sz="2000" b="1" baseline="-25000">
                <a:solidFill>
                  <a:srgbClr val="FFFFFF"/>
                </a:solidFill>
                <a:latin typeface="Sweco Sans"/>
              </a:rPr>
              <a:t>2</a:t>
            </a:r>
            <a:r>
              <a:rPr lang="nl-BE" altLang="nl-BE" sz="2000" b="1">
                <a:solidFill>
                  <a:srgbClr val="FFFFFF"/>
                </a:solidFill>
                <a:latin typeface="Sweco Sans"/>
              </a:rPr>
              <a:t>O</a:t>
            </a:r>
            <a:endParaRPr lang="en-US" altLang="nl-BE" sz="1600" b="1">
              <a:solidFill>
                <a:srgbClr val="FFFFFF"/>
              </a:solidFill>
              <a:latin typeface="Sweco Sans"/>
            </a:endParaRPr>
          </a:p>
        </p:txBody>
      </p:sp>
      <p:sp>
        <p:nvSpPr>
          <p:cNvPr id="53262" name="Content Placeholder 2">
            <a:extLst>
              <a:ext uri="{FF2B5EF4-FFF2-40B4-BE49-F238E27FC236}">
                <a16:creationId xmlns:a16="http://schemas.microsoft.com/office/drawing/2014/main" id="{BEABB3C1-343A-430F-9340-4B84459AD9E3}"/>
              </a:ext>
            </a:extLst>
          </p:cNvPr>
          <p:cNvSpPr txBox="1">
            <a:spLocks noGrp="1" noChangeArrowheads="1"/>
          </p:cNvSpPr>
          <p:nvPr>
            <p:ph type="body" idx="4294967295"/>
          </p:nvPr>
        </p:nvSpPr>
        <p:spPr bwMode="auto">
          <a:xfrm>
            <a:off x="1776413" y="5314950"/>
            <a:ext cx="8639175" cy="996950"/>
          </a:xfrm>
          <a:solidFill>
            <a:srgbClr val="DEC55B"/>
          </a:solidFill>
          <a:extLst>
            <a:ext uri="{91240B29-F687-4F45-9708-019B960494DF}">
              <a14:hiddenLine xmlns:a14="http://schemas.microsoft.com/office/drawing/2010/main" w="9525">
                <a:solidFill>
                  <a:srgbClr val="000000"/>
                </a:solidFill>
                <a:miter lim="800000"/>
                <a:headEnd/>
                <a:tailEnd/>
              </a14:hiddenLine>
            </a:ext>
          </a:extLst>
        </p:spPr>
        <p:txBody>
          <a:bodyPr numCol="1" anchor="ctr" anchorCtr="1">
            <a:prstTxWarp prst="textNoShape">
              <a:avLst/>
            </a:prstTxWarp>
          </a:bodyPr>
          <a:lstStyle/>
          <a:p>
            <a:pPr marL="0" indent="0" algn="ctr" eaLnBrk="1">
              <a:buFont typeface="Arial" panose="020B0604020202020204" pitchFamily="34" charset="0"/>
              <a:buNone/>
            </a:pPr>
            <a:r>
              <a:rPr lang="nl-BE" altLang="nl-BE" sz="1800" b="1">
                <a:solidFill>
                  <a:srgbClr val="FFFFFF"/>
                </a:solidFill>
              </a:rPr>
              <a:t>Het gaat om de uitstoot van lachgas (N</a:t>
            </a:r>
            <a:r>
              <a:rPr lang="nl-BE" altLang="nl-BE" sz="1800" b="1" baseline="-25000">
                <a:solidFill>
                  <a:srgbClr val="FFFFFF"/>
                </a:solidFill>
              </a:rPr>
              <a:t>2</a:t>
            </a:r>
            <a:r>
              <a:rPr lang="nl-BE" altLang="nl-BE" sz="1800" b="1">
                <a:solidFill>
                  <a:srgbClr val="FFFFFF"/>
                </a:solidFill>
              </a:rPr>
              <a:t>O) en methaan (CH</a:t>
            </a:r>
            <a:r>
              <a:rPr lang="nl-BE" altLang="nl-BE" sz="1800" b="1" baseline="-25000">
                <a:solidFill>
                  <a:srgbClr val="FFFFFF"/>
                </a:solidFill>
              </a:rPr>
              <a:t>4</a:t>
            </a:r>
            <a:r>
              <a:rPr lang="nl-BE" altLang="nl-BE" sz="1800" b="1">
                <a:solidFill>
                  <a:srgbClr val="FFFFFF"/>
                </a:solidFill>
              </a:rPr>
              <a:t>) door verteringsprocessen in runderen, opslag van mest en microbiële processen in landbouwbodems.</a:t>
            </a:r>
          </a:p>
          <a:p>
            <a:pPr marL="0" indent="0" algn="ctr" eaLnBrk="1">
              <a:buFont typeface="Arial" panose="020B0604020202020204" pitchFamily="34" charset="0"/>
              <a:buNone/>
            </a:pPr>
            <a:r>
              <a:rPr lang="nl-BE" altLang="nl-BE" sz="1800" b="1">
                <a:solidFill>
                  <a:srgbClr val="FFFFFF"/>
                </a:solidFill>
              </a:rPr>
              <a:t>91% van de totale uitstoot in de landbouwsector is hieraan gelinkt.</a:t>
            </a:r>
          </a:p>
        </p:txBody>
      </p:sp>
      <p:pic>
        <p:nvPicPr>
          <p:cNvPr id="53263" name="Picture 3">
            <a:extLst>
              <a:ext uri="{FF2B5EF4-FFF2-40B4-BE49-F238E27FC236}">
                <a16:creationId xmlns:a16="http://schemas.microsoft.com/office/drawing/2014/main" id="{6429ADC1-F0B7-461B-8EAF-22D9F4505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2919413"/>
            <a:ext cx="23336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1405</TotalTime>
  <Words>3823</Words>
  <Application>Microsoft Office PowerPoint</Application>
  <PresentationFormat>Breedbeeld</PresentationFormat>
  <Paragraphs>307</Paragraphs>
  <Slides>26</Slides>
  <Notes>26</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26</vt:i4>
      </vt:variant>
    </vt:vector>
  </HeadingPairs>
  <TitlesOfParts>
    <vt:vector size="35" baseType="lpstr">
      <vt:lpstr>Calibri</vt:lpstr>
      <vt:lpstr>Arial</vt:lpstr>
      <vt:lpstr>Sweco Sans</vt:lpstr>
      <vt:lpstr>Flanders Art Sans</vt:lpstr>
      <vt:lpstr>Times New Roman</vt:lpstr>
      <vt:lpstr>Wingdings</vt:lpstr>
      <vt:lpstr>Courier New</vt:lpstr>
      <vt:lpstr>Blank</vt:lpstr>
      <vt:lpstr>Microsoft Excel-grafiek</vt:lpstr>
      <vt:lpstr>PowerPoint-presentatie</vt:lpstr>
      <vt:lpstr>Agenda</vt:lpstr>
      <vt:lpstr>Doelstelling</vt:lpstr>
      <vt:lpstr>Methode: datacollectie en -verwerking</vt:lpstr>
      <vt:lpstr>PowerPoint-presentatie</vt:lpstr>
      <vt:lpstr>Totale uitstoot van broeikasgassen</vt:lpstr>
      <vt:lpstr>Energiegerelateerde uitstoot</vt:lpstr>
      <vt:lpstr>Energiegerelateerde uitstoot</vt:lpstr>
      <vt:lpstr>Niet-energiegerelateerde uitstoot</vt:lpstr>
      <vt:lpstr>PowerPoint-presentatie</vt:lpstr>
      <vt:lpstr>Huishoudens</vt:lpstr>
      <vt:lpstr>Tertiaire sector</vt:lpstr>
      <vt:lpstr>Landbouw</vt:lpstr>
      <vt:lpstr>Industrie (niet-ETS)</vt:lpstr>
      <vt:lpstr>Industrie (ETS)</vt:lpstr>
      <vt:lpstr>Particulier en commercieel transport</vt:lpstr>
      <vt:lpstr>PowerPoint-presentatie</vt:lpstr>
      <vt:lpstr>Totaal energieverbruik</vt:lpstr>
      <vt:lpstr>Energieverbruik per sector</vt:lpstr>
      <vt:lpstr>Energieverbruik per energiedrager</vt:lpstr>
      <vt:lpstr>PowerPoint-presentatie</vt:lpstr>
      <vt:lpstr>Elektriciteitsproductie</vt:lpstr>
      <vt:lpstr>Warmteproductie</vt:lpstr>
      <vt:lpstr>PowerPoint-presentatie</vt:lpstr>
      <vt:lpstr>Doelstellingen 2030</vt:lpstr>
      <vt:lpstr>Belangrijkste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Stalmans, Leander</dc:creator>
  <cp:lastModifiedBy>Kalders Anne</cp:lastModifiedBy>
  <cp:revision>89</cp:revision>
  <dcterms:created xsi:type="dcterms:W3CDTF">2022-11-29T07:55:05Z</dcterms:created>
  <dcterms:modified xsi:type="dcterms:W3CDTF">2022-12-12T09:51:41Z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3f08ec5-d6d9-4227-8387-ccbfcb3632c4_Enabled">
    <vt:lpwstr>true</vt:lpwstr>
  </property>
  <property fmtid="{D5CDD505-2E9C-101B-9397-08002B2CF9AE}" pid="4" name="MSIP_Label_43f08ec5-d6d9-4227-8387-ccbfcb3632c4_SetDate">
    <vt:lpwstr>2022-11-29T07:55:09Z</vt:lpwstr>
  </property>
  <property fmtid="{D5CDD505-2E9C-101B-9397-08002B2CF9AE}" pid="5" name="MSIP_Label_43f08ec5-d6d9-4227-8387-ccbfcb3632c4_Method">
    <vt:lpwstr>Standard</vt:lpwstr>
  </property>
  <property fmtid="{D5CDD505-2E9C-101B-9397-08002B2CF9AE}" pid="6" name="MSIP_Label_43f08ec5-d6d9-4227-8387-ccbfcb3632c4_Name">
    <vt:lpwstr>Sweco Restricted</vt:lpwstr>
  </property>
  <property fmtid="{D5CDD505-2E9C-101B-9397-08002B2CF9AE}" pid="7" name="MSIP_Label_43f08ec5-d6d9-4227-8387-ccbfcb3632c4_SiteId">
    <vt:lpwstr>b7872ef0-9a00-4c18-8a4a-c7d25c778a9e</vt:lpwstr>
  </property>
  <property fmtid="{D5CDD505-2E9C-101B-9397-08002B2CF9AE}" pid="8" name="MSIP_Label_43f08ec5-d6d9-4227-8387-ccbfcb3632c4_ActionId">
    <vt:lpwstr>13ed5174-725c-4f26-85c5-86131dedd993</vt:lpwstr>
  </property>
  <property fmtid="{D5CDD505-2E9C-101B-9397-08002B2CF9AE}" pid="9" name="MSIP_Label_43f08ec5-d6d9-4227-8387-ccbfcb3632c4_ContentBits">
    <vt:lpwstr>0</vt:lpwstr>
  </property>
  <property fmtid="{D5CDD505-2E9C-101B-9397-08002B2CF9AE}" pid="10" name="ContentTypeId">
    <vt:lpwstr>0x0101000916F1AA4CB61842AD47A05F75D44594</vt:lpwstr>
  </property>
</Properties>
</file>